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9" r:id="rId6"/>
    <p:sldId id="260" r:id="rId7"/>
    <p:sldId id="264" r:id="rId8"/>
    <p:sldId id="265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F8DD02D-9DFF-4864-A065-117754FAB583}" v="1" dt="2020-09-15T19:12:52.915"/>
    <p1510:client id="{CE5E7DA8-AD67-A869-C34B-57560C89ECDB}" v="2" dt="2020-09-15T15:00:06.57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k Hoelzer" userId="S::mark.hoelzer@3dmoleculardesigns.com::5f72b7f4-e555-40d6-864c-ac89376b531a" providerId="AD" clId="Web-{79D7C06B-3E7E-0A7C-A18F-420A4364396C}"/>
    <pc:docChg chg="modSld">
      <pc:chgData name="Mark Hoelzer" userId="S::mark.hoelzer@3dmoleculardesigns.com::5f72b7f4-e555-40d6-864c-ac89376b531a" providerId="AD" clId="Web-{79D7C06B-3E7E-0A7C-A18F-420A4364396C}" dt="2020-09-11T16:33:17.174" v="114" actId="20577"/>
      <pc:docMkLst>
        <pc:docMk/>
      </pc:docMkLst>
      <pc:sldChg chg="modSp">
        <pc:chgData name="Mark Hoelzer" userId="S::mark.hoelzer@3dmoleculardesigns.com::5f72b7f4-e555-40d6-864c-ac89376b531a" providerId="AD" clId="Web-{79D7C06B-3E7E-0A7C-A18F-420A4364396C}" dt="2020-09-11T16:33:17.174" v="113" actId="20577"/>
        <pc:sldMkLst>
          <pc:docMk/>
          <pc:sldMk cId="3286548004" sldId="260"/>
        </pc:sldMkLst>
        <pc:spChg chg="mod">
          <ac:chgData name="Mark Hoelzer" userId="S::mark.hoelzer@3dmoleculardesigns.com::5f72b7f4-e555-40d6-864c-ac89376b531a" providerId="AD" clId="Web-{79D7C06B-3E7E-0A7C-A18F-420A4364396C}" dt="2020-09-11T16:33:17.174" v="113" actId="20577"/>
          <ac:spMkLst>
            <pc:docMk/>
            <pc:sldMk cId="3286548004" sldId="260"/>
            <ac:spMk id="18" creationId="{692252BD-37CB-4818-9B4C-06C326009AE9}"/>
          </ac:spMkLst>
        </pc:spChg>
        <pc:picChg chg="mod">
          <ac:chgData name="Mark Hoelzer" userId="S::mark.hoelzer@3dmoleculardesigns.com::5f72b7f4-e555-40d6-864c-ac89376b531a" providerId="AD" clId="Web-{79D7C06B-3E7E-0A7C-A18F-420A4364396C}" dt="2020-09-11T16:28:03.382" v="68" actId="1076"/>
          <ac:picMkLst>
            <pc:docMk/>
            <pc:sldMk cId="3286548004" sldId="260"/>
            <ac:picMk id="3" creationId="{167C46DC-3AA2-41BE-BEF3-D30924936B69}"/>
          </ac:picMkLst>
        </pc:picChg>
        <pc:picChg chg="mod">
          <ac:chgData name="Mark Hoelzer" userId="S::mark.hoelzer@3dmoleculardesigns.com::5f72b7f4-e555-40d6-864c-ac89376b531a" providerId="AD" clId="Web-{79D7C06B-3E7E-0A7C-A18F-420A4364396C}" dt="2020-09-11T16:28:05.804" v="81" actId="1076"/>
          <ac:picMkLst>
            <pc:docMk/>
            <pc:sldMk cId="3286548004" sldId="260"/>
            <ac:picMk id="4" creationId="{87E8B6DC-C74C-4EA1-81A5-BC3C0A681AB2}"/>
          </ac:picMkLst>
        </pc:picChg>
        <pc:picChg chg="mod">
          <ac:chgData name="Mark Hoelzer" userId="S::mark.hoelzer@3dmoleculardesigns.com::5f72b7f4-e555-40d6-864c-ac89376b531a" providerId="AD" clId="Web-{79D7C06B-3E7E-0A7C-A18F-420A4364396C}" dt="2020-09-11T16:28:05.851" v="87" actId="1076"/>
          <ac:picMkLst>
            <pc:docMk/>
            <pc:sldMk cId="3286548004" sldId="260"/>
            <ac:picMk id="5" creationId="{B2300130-89BE-4A03-A83B-9C3B7990C108}"/>
          </ac:picMkLst>
        </pc:picChg>
        <pc:picChg chg="mod">
          <ac:chgData name="Mark Hoelzer" userId="S::mark.hoelzer@3dmoleculardesigns.com::5f72b7f4-e555-40d6-864c-ac89376b531a" providerId="AD" clId="Web-{79D7C06B-3E7E-0A7C-A18F-420A4364396C}" dt="2020-09-11T16:28:05.851" v="86" actId="1076"/>
          <ac:picMkLst>
            <pc:docMk/>
            <pc:sldMk cId="3286548004" sldId="260"/>
            <ac:picMk id="7" creationId="{6DF8E054-A700-45BD-AD24-50D76BB7CB81}"/>
          </ac:picMkLst>
        </pc:picChg>
        <pc:picChg chg="mod">
          <ac:chgData name="Mark Hoelzer" userId="S::mark.hoelzer@3dmoleculardesigns.com::5f72b7f4-e555-40d6-864c-ac89376b531a" providerId="AD" clId="Web-{79D7C06B-3E7E-0A7C-A18F-420A4364396C}" dt="2020-09-11T16:28:05.804" v="80" actId="1076"/>
          <ac:picMkLst>
            <pc:docMk/>
            <pc:sldMk cId="3286548004" sldId="260"/>
            <ac:picMk id="8" creationId="{8D580169-EB33-48CB-9524-ED0371AE5D9D}"/>
          </ac:picMkLst>
        </pc:picChg>
        <pc:picChg chg="mod">
          <ac:chgData name="Mark Hoelzer" userId="S::mark.hoelzer@3dmoleculardesigns.com::5f72b7f4-e555-40d6-864c-ac89376b531a" providerId="AD" clId="Web-{79D7C06B-3E7E-0A7C-A18F-420A4364396C}" dt="2020-09-11T16:28:04.835" v="75" actId="1076"/>
          <ac:picMkLst>
            <pc:docMk/>
            <pc:sldMk cId="3286548004" sldId="260"/>
            <ac:picMk id="12" creationId="{46E5DD3C-65B2-4E26-B421-4AC11F09F195}"/>
          </ac:picMkLst>
        </pc:picChg>
        <pc:picChg chg="mod">
          <ac:chgData name="Mark Hoelzer" userId="S::mark.hoelzer@3dmoleculardesigns.com::5f72b7f4-e555-40d6-864c-ac89376b531a" providerId="AD" clId="Web-{79D7C06B-3E7E-0A7C-A18F-420A4364396C}" dt="2020-09-11T16:28:03.382" v="69" actId="1076"/>
          <ac:picMkLst>
            <pc:docMk/>
            <pc:sldMk cId="3286548004" sldId="260"/>
            <ac:picMk id="20" creationId="{E940D0DB-6E00-4218-8422-0649E4E53299}"/>
          </ac:picMkLst>
        </pc:picChg>
        <pc:picChg chg="mod">
          <ac:chgData name="Mark Hoelzer" userId="S::mark.hoelzer@3dmoleculardesigns.com::5f72b7f4-e555-40d6-864c-ac89376b531a" providerId="AD" clId="Web-{79D7C06B-3E7E-0A7C-A18F-420A4364396C}" dt="2020-09-11T16:28:04.819" v="73" actId="1076"/>
          <ac:picMkLst>
            <pc:docMk/>
            <pc:sldMk cId="3286548004" sldId="260"/>
            <ac:picMk id="29" creationId="{7965B30B-E57E-4AAD-97B6-7B15A5C93F01}"/>
          </ac:picMkLst>
        </pc:picChg>
        <pc:picChg chg="mod">
          <ac:chgData name="Mark Hoelzer" userId="S::mark.hoelzer@3dmoleculardesigns.com::5f72b7f4-e555-40d6-864c-ac89376b531a" providerId="AD" clId="Web-{79D7C06B-3E7E-0A7C-A18F-420A4364396C}" dt="2020-09-11T16:28:04.835" v="74" actId="1076"/>
          <ac:picMkLst>
            <pc:docMk/>
            <pc:sldMk cId="3286548004" sldId="260"/>
            <ac:picMk id="32" creationId="{D754924E-5925-46DA-9478-0EC5C6721D76}"/>
          </ac:picMkLst>
        </pc:picChg>
        <pc:picChg chg="mod">
          <ac:chgData name="Mark Hoelzer" userId="S::mark.hoelzer@3dmoleculardesigns.com::5f72b7f4-e555-40d6-864c-ac89376b531a" providerId="AD" clId="Web-{79D7C06B-3E7E-0A7C-A18F-420A4364396C}" dt="2020-09-11T16:28:05.788" v="79" actId="1076"/>
          <ac:picMkLst>
            <pc:docMk/>
            <pc:sldMk cId="3286548004" sldId="260"/>
            <ac:picMk id="34" creationId="{2B481BD5-3F80-4DDD-BBEE-1A4EAF113BC4}"/>
          </ac:picMkLst>
        </pc:picChg>
        <pc:picChg chg="mod">
          <ac:chgData name="Mark Hoelzer" userId="S::mark.hoelzer@3dmoleculardesigns.com::5f72b7f4-e555-40d6-864c-ac89376b531a" providerId="AD" clId="Web-{79D7C06B-3E7E-0A7C-A18F-420A4364396C}" dt="2020-09-11T16:28:05.788" v="78" actId="1076"/>
          <ac:picMkLst>
            <pc:docMk/>
            <pc:sldMk cId="3286548004" sldId="260"/>
            <ac:picMk id="35" creationId="{A4D6E8F0-3F90-4972-9ADD-87E99228D2F4}"/>
          </ac:picMkLst>
        </pc:picChg>
        <pc:picChg chg="mod">
          <ac:chgData name="Mark Hoelzer" userId="S::mark.hoelzer@3dmoleculardesigns.com::5f72b7f4-e555-40d6-864c-ac89376b531a" providerId="AD" clId="Web-{79D7C06B-3E7E-0A7C-A18F-420A4364396C}" dt="2020-09-11T16:30:37.208" v="92" actId="1076"/>
          <ac:picMkLst>
            <pc:docMk/>
            <pc:sldMk cId="3286548004" sldId="260"/>
            <ac:picMk id="36" creationId="{D5E69B80-1A6A-436F-A628-646F48D59DC6}"/>
          </ac:picMkLst>
        </pc:picChg>
        <pc:picChg chg="mod">
          <ac:chgData name="Mark Hoelzer" userId="S::mark.hoelzer@3dmoleculardesigns.com::5f72b7f4-e555-40d6-864c-ac89376b531a" providerId="AD" clId="Web-{79D7C06B-3E7E-0A7C-A18F-420A4364396C}" dt="2020-09-11T16:28:03.366" v="67" actId="1076"/>
          <ac:picMkLst>
            <pc:docMk/>
            <pc:sldMk cId="3286548004" sldId="260"/>
            <ac:picMk id="37" creationId="{72B62032-CB49-4192-8EB9-EF3FC1D09D9E}"/>
          </ac:picMkLst>
        </pc:picChg>
        <pc:picChg chg="mod">
          <ac:chgData name="Mark Hoelzer" userId="S::mark.hoelzer@3dmoleculardesigns.com::5f72b7f4-e555-40d6-864c-ac89376b531a" providerId="AD" clId="Web-{79D7C06B-3E7E-0A7C-A18F-420A4364396C}" dt="2020-09-11T16:28:05.757" v="76" actId="1076"/>
          <ac:picMkLst>
            <pc:docMk/>
            <pc:sldMk cId="3286548004" sldId="260"/>
            <ac:picMk id="38" creationId="{3D499B0D-62A6-4F41-9A28-D55325D5AD8D}"/>
          </ac:picMkLst>
        </pc:picChg>
        <pc:picChg chg="mod">
          <ac:chgData name="Mark Hoelzer" userId="S::mark.hoelzer@3dmoleculardesigns.com::5f72b7f4-e555-40d6-864c-ac89376b531a" providerId="AD" clId="Web-{79D7C06B-3E7E-0A7C-A18F-420A4364396C}" dt="2020-09-11T16:28:04.819" v="72" actId="1076"/>
          <ac:picMkLst>
            <pc:docMk/>
            <pc:sldMk cId="3286548004" sldId="260"/>
            <ac:picMk id="45" creationId="{F053D381-8B3B-4087-8A06-E16C59FE52B6}"/>
          </ac:picMkLst>
        </pc:picChg>
        <pc:picChg chg="mod">
          <ac:chgData name="Mark Hoelzer" userId="S::mark.hoelzer@3dmoleculardesigns.com::5f72b7f4-e555-40d6-864c-ac89376b531a" providerId="AD" clId="Web-{79D7C06B-3E7E-0A7C-A18F-420A4364396C}" dt="2020-09-11T16:28:03.351" v="66" actId="1076"/>
          <ac:picMkLst>
            <pc:docMk/>
            <pc:sldMk cId="3286548004" sldId="260"/>
            <ac:picMk id="54" creationId="{4CF5C295-5C2C-4614-A41F-F5A7B33F2A25}"/>
          </ac:picMkLst>
        </pc:picChg>
        <pc:picChg chg="mod">
          <ac:chgData name="Mark Hoelzer" userId="S::mark.hoelzer@3dmoleculardesigns.com::5f72b7f4-e555-40d6-864c-ac89376b531a" providerId="AD" clId="Web-{79D7C06B-3E7E-0A7C-A18F-420A4364396C}" dt="2020-09-11T16:28:05.835" v="85" actId="1076"/>
          <ac:picMkLst>
            <pc:docMk/>
            <pc:sldMk cId="3286548004" sldId="260"/>
            <ac:picMk id="56" creationId="{2CEDC582-0E36-412F-9678-D9376C95CFE7}"/>
          </ac:picMkLst>
        </pc:picChg>
        <pc:picChg chg="mod">
          <ac:chgData name="Mark Hoelzer" userId="S::mark.hoelzer@3dmoleculardesigns.com::5f72b7f4-e555-40d6-864c-ac89376b531a" providerId="AD" clId="Web-{79D7C06B-3E7E-0A7C-A18F-420A4364396C}" dt="2020-09-11T16:28:05.835" v="84" actId="1076"/>
          <ac:picMkLst>
            <pc:docMk/>
            <pc:sldMk cId="3286548004" sldId="260"/>
            <ac:picMk id="57" creationId="{3B48AAFF-6551-4311-AB70-35B367098E61}"/>
          </ac:picMkLst>
        </pc:picChg>
        <pc:picChg chg="mod">
          <ac:chgData name="Mark Hoelzer" userId="S::mark.hoelzer@3dmoleculardesigns.com::5f72b7f4-e555-40d6-864c-ac89376b531a" providerId="AD" clId="Web-{79D7C06B-3E7E-0A7C-A18F-420A4364396C}" dt="2020-09-11T16:30:38.801" v="93" actId="1076"/>
          <ac:picMkLst>
            <pc:docMk/>
            <pc:sldMk cId="3286548004" sldId="260"/>
            <ac:picMk id="58" creationId="{B70923A0-7742-41C4-882D-A9B61723C9C1}"/>
          </ac:picMkLst>
        </pc:picChg>
        <pc:picChg chg="mod">
          <ac:chgData name="Mark Hoelzer" userId="S::mark.hoelzer@3dmoleculardesigns.com::5f72b7f4-e555-40d6-864c-ac89376b531a" providerId="AD" clId="Web-{79D7C06B-3E7E-0A7C-A18F-420A4364396C}" dt="2020-09-11T16:28:03.351" v="65" actId="1076"/>
          <ac:picMkLst>
            <pc:docMk/>
            <pc:sldMk cId="3286548004" sldId="260"/>
            <ac:picMk id="59" creationId="{FDF0E06B-390E-4053-A557-94DB984A3913}"/>
          </ac:picMkLst>
        </pc:picChg>
        <pc:picChg chg="mod">
          <ac:chgData name="Mark Hoelzer" userId="S::mark.hoelzer@3dmoleculardesigns.com::5f72b7f4-e555-40d6-864c-ac89376b531a" providerId="AD" clId="Web-{79D7C06B-3E7E-0A7C-A18F-420A4364396C}" dt="2020-09-11T16:28:04.788" v="70" actId="1076"/>
          <ac:picMkLst>
            <pc:docMk/>
            <pc:sldMk cId="3286548004" sldId="260"/>
            <ac:picMk id="61" creationId="{2ACB5D30-6FA7-4D8A-9C54-F29817C3B85F}"/>
          </ac:picMkLst>
        </pc:picChg>
        <pc:picChg chg="mod">
          <ac:chgData name="Mark Hoelzer" userId="S::mark.hoelzer@3dmoleculardesigns.com::5f72b7f4-e555-40d6-864c-ac89376b531a" providerId="AD" clId="Web-{79D7C06B-3E7E-0A7C-A18F-420A4364396C}" dt="2020-09-11T16:28:03.335" v="64" actId="1076"/>
          <ac:picMkLst>
            <pc:docMk/>
            <pc:sldMk cId="3286548004" sldId="260"/>
            <ac:picMk id="62" creationId="{2B7F4EBF-E836-4954-8229-FFD194E901A5}"/>
          </ac:picMkLst>
        </pc:picChg>
        <pc:picChg chg="mod">
          <ac:chgData name="Mark Hoelzer" userId="S::mark.hoelzer@3dmoleculardesigns.com::5f72b7f4-e555-40d6-864c-ac89376b531a" providerId="AD" clId="Web-{79D7C06B-3E7E-0A7C-A18F-420A4364396C}" dt="2020-09-11T16:28:05.819" v="83" actId="1076"/>
          <ac:picMkLst>
            <pc:docMk/>
            <pc:sldMk cId="3286548004" sldId="260"/>
            <ac:picMk id="64" creationId="{B0DA525F-D79D-4822-A1CE-7A55282B0D3A}"/>
          </ac:picMkLst>
        </pc:picChg>
        <pc:picChg chg="mod">
          <ac:chgData name="Mark Hoelzer" userId="S::mark.hoelzer@3dmoleculardesigns.com::5f72b7f4-e555-40d6-864c-ac89376b531a" providerId="AD" clId="Web-{79D7C06B-3E7E-0A7C-A18F-420A4364396C}" dt="2020-09-11T16:28:05.819" v="82" actId="1076"/>
          <ac:picMkLst>
            <pc:docMk/>
            <pc:sldMk cId="3286548004" sldId="260"/>
            <ac:picMk id="65" creationId="{F7320DFE-683F-41E5-84F2-79E6133CC6D2}"/>
          </ac:picMkLst>
        </pc:picChg>
      </pc:sldChg>
    </pc:docChg>
  </pc:docChgLst>
  <pc:docChgLst>
    <pc:chgData name="Rachel Mosey" userId="S::rachel.mosey@3dmoleculardesigns.com::6bb2a173-ee23-4bb2-b1c7-528b83976604" providerId="AD" clId="Web-{B8A69A0E-1919-D524-BC70-C6EE77E1B968}"/>
    <pc:docChg chg="modSld">
      <pc:chgData name="Rachel Mosey" userId="S::rachel.mosey@3dmoleculardesigns.com::6bb2a173-ee23-4bb2-b1c7-528b83976604" providerId="AD" clId="Web-{B8A69A0E-1919-D524-BC70-C6EE77E1B968}" dt="2020-09-08T15:05:53.049" v="6" actId="20577"/>
      <pc:docMkLst>
        <pc:docMk/>
      </pc:docMkLst>
      <pc:sldChg chg="modSp">
        <pc:chgData name="Rachel Mosey" userId="S::rachel.mosey@3dmoleculardesigns.com::6bb2a173-ee23-4bb2-b1c7-528b83976604" providerId="AD" clId="Web-{B8A69A0E-1919-D524-BC70-C6EE77E1B968}" dt="2020-09-08T15:05:53.049" v="6" actId="20577"/>
        <pc:sldMkLst>
          <pc:docMk/>
          <pc:sldMk cId="1081229692" sldId="256"/>
        </pc:sldMkLst>
        <pc:spChg chg="mod">
          <ac:chgData name="Rachel Mosey" userId="S::rachel.mosey@3dmoleculardesigns.com::6bb2a173-ee23-4bb2-b1c7-528b83976604" providerId="AD" clId="Web-{B8A69A0E-1919-D524-BC70-C6EE77E1B968}" dt="2020-09-08T15:05:53.049" v="6" actId="20577"/>
          <ac:spMkLst>
            <pc:docMk/>
            <pc:sldMk cId="1081229692" sldId="256"/>
            <ac:spMk id="26" creationId="{2F3A1C03-C602-4C30-BFAA-FEDFADFE7875}"/>
          </ac:spMkLst>
        </pc:spChg>
      </pc:sldChg>
    </pc:docChg>
  </pc:docChgLst>
  <pc:docChgLst>
    <pc:chgData name="Heather Ryan" userId="f852ee0a-0a6d-478f-ae5c-3a8778551b77" providerId="ADAL" clId="{BF4665FB-E4B7-4C6F-B4D1-5A9FFE53E7EA}"/>
    <pc:docChg chg="undo custSel modSld">
      <pc:chgData name="Heather Ryan" userId="f852ee0a-0a6d-478f-ae5c-3a8778551b77" providerId="ADAL" clId="{BF4665FB-E4B7-4C6F-B4D1-5A9FFE53E7EA}" dt="2020-09-14T15:55:20.182" v="198" actId="20577"/>
      <pc:docMkLst>
        <pc:docMk/>
      </pc:docMkLst>
      <pc:sldChg chg="modSp mod">
        <pc:chgData name="Heather Ryan" userId="f852ee0a-0a6d-478f-ae5c-3a8778551b77" providerId="ADAL" clId="{BF4665FB-E4B7-4C6F-B4D1-5A9FFE53E7EA}" dt="2020-09-14T15:40:33.004" v="60" actId="20577"/>
        <pc:sldMkLst>
          <pc:docMk/>
          <pc:sldMk cId="1081229692" sldId="256"/>
        </pc:sldMkLst>
        <pc:spChg chg="mod">
          <ac:chgData name="Heather Ryan" userId="f852ee0a-0a6d-478f-ae5c-3a8778551b77" providerId="ADAL" clId="{BF4665FB-E4B7-4C6F-B4D1-5A9FFE53E7EA}" dt="2020-09-14T15:40:33.004" v="60" actId="20577"/>
          <ac:spMkLst>
            <pc:docMk/>
            <pc:sldMk cId="1081229692" sldId="256"/>
            <ac:spMk id="26" creationId="{2F3A1C03-C602-4C30-BFAA-FEDFADFE7875}"/>
          </ac:spMkLst>
        </pc:spChg>
      </pc:sldChg>
      <pc:sldChg chg="modSp mod">
        <pc:chgData name="Heather Ryan" userId="f852ee0a-0a6d-478f-ae5c-3a8778551b77" providerId="ADAL" clId="{BF4665FB-E4B7-4C6F-B4D1-5A9FFE53E7EA}" dt="2020-09-14T15:54:54.944" v="189" actId="1076"/>
        <pc:sldMkLst>
          <pc:docMk/>
          <pc:sldMk cId="1840253979" sldId="259"/>
        </pc:sldMkLst>
        <pc:spChg chg="mod">
          <ac:chgData name="Heather Ryan" userId="f852ee0a-0a6d-478f-ae5c-3a8778551b77" providerId="ADAL" clId="{BF4665FB-E4B7-4C6F-B4D1-5A9FFE53E7EA}" dt="2020-09-14T15:40:52.330" v="93" actId="20577"/>
          <ac:spMkLst>
            <pc:docMk/>
            <pc:sldMk cId="1840253979" sldId="259"/>
            <ac:spMk id="21" creationId="{FC2FC820-9328-4A42-97B0-F65981FE31EB}"/>
          </ac:spMkLst>
        </pc:spChg>
        <pc:picChg chg="mod">
          <ac:chgData name="Heather Ryan" userId="f852ee0a-0a6d-478f-ae5c-3a8778551b77" providerId="ADAL" clId="{BF4665FB-E4B7-4C6F-B4D1-5A9FFE53E7EA}" dt="2020-09-14T15:52:49.106" v="148" actId="1076"/>
          <ac:picMkLst>
            <pc:docMk/>
            <pc:sldMk cId="1840253979" sldId="259"/>
            <ac:picMk id="22" creationId="{5F6C9925-B739-4EB6-8231-E9DA690D4F09}"/>
          </ac:picMkLst>
        </pc:picChg>
        <pc:picChg chg="mod">
          <ac:chgData name="Heather Ryan" userId="f852ee0a-0a6d-478f-ae5c-3a8778551b77" providerId="ADAL" clId="{BF4665FB-E4B7-4C6F-B4D1-5A9FFE53E7EA}" dt="2020-09-14T15:52:50.179" v="150" actId="1076"/>
          <ac:picMkLst>
            <pc:docMk/>
            <pc:sldMk cId="1840253979" sldId="259"/>
            <ac:picMk id="47" creationId="{6FB5A3C9-F125-451E-BE6B-1746456CFEB5}"/>
          </ac:picMkLst>
        </pc:picChg>
        <pc:picChg chg="mod">
          <ac:chgData name="Heather Ryan" userId="f852ee0a-0a6d-478f-ae5c-3a8778551b77" providerId="ADAL" clId="{BF4665FB-E4B7-4C6F-B4D1-5A9FFE53E7EA}" dt="2020-09-14T15:52:49.626" v="149" actId="1076"/>
          <ac:picMkLst>
            <pc:docMk/>
            <pc:sldMk cId="1840253979" sldId="259"/>
            <ac:picMk id="48" creationId="{3D340F36-78B4-4153-B8E2-E0501C14CD79}"/>
          </ac:picMkLst>
        </pc:picChg>
        <pc:picChg chg="mod">
          <ac:chgData name="Heather Ryan" userId="f852ee0a-0a6d-478f-ae5c-3a8778551b77" providerId="ADAL" clId="{BF4665FB-E4B7-4C6F-B4D1-5A9FFE53E7EA}" dt="2020-09-14T15:52:50.586" v="152" actId="1076"/>
          <ac:picMkLst>
            <pc:docMk/>
            <pc:sldMk cId="1840253979" sldId="259"/>
            <ac:picMk id="49" creationId="{9F7EAAD5-1BD7-4886-BEAD-855AB0FDB6AE}"/>
          </ac:picMkLst>
        </pc:picChg>
        <pc:picChg chg="mod">
          <ac:chgData name="Heather Ryan" userId="f852ee0a-0a6d-478f-ae5c-3a8778551b77" providerId="ADAL" clId="{BF4665FB-E4B7-4C6F-B4D1-5A9FFE53E7EA}" dt="2020-09-14T15:52:50.394" v="151" actId="1076"/>
          <ac:picMkLst>
            <pc:docMk/>
            <pc:sldMk cId="1840253979" sldId="259"/>
            <ac:picMk id="50" creationId="{1229EA4C-173B-4F38-A0EC-A52229DE1573}"/>
          </ac:picMkLst>
        </pc:picChg>
        <pc:picChg chg="mod">
          <ac:chgData name="Heather Ryan" userId="f852ee0a-0a6d-478f-ae5c-3a8778551b77" providerId="ADAL" clId="{BF4665FB-E4B7-4C6F-B4D1-5A9FFE53E7EA}" dt="2020-09-14T15:52:51.626" v="157" actId="1076"/>
          <ac:picMkLst>
            <pc:docMk/>
            <pc:sldMk cId="1840253979" sldId="259"/>
            <ac:picMk id="51" creationId="{975E5CA6-D5E2-4BBB-991C-318EE9B14A4F}"/>
          </ac:picMkLst>
        </pc:picChg>
        <pc:picChg chg="mod">
          <ac:chgData name="Heather Ryan" userId="f852ee0a-0a6d-478f-ae5c-3a8778551b77" providerId="ADAL" clId="{BF4665FB-E4B7-4C6F-B4D1-5A9FFE53E7EA}" dt="2020-09-14T15:52:51.411" v="156" actId="1076"/>
          <ac:picMkLst>
            <pc:docMk/>
            <pc:sldMk cId="1840253979" sldId="259"/>
            <ac:picMk id="52" creationId="{335A5C6F-5538-4128-A6D9-C81F042477F8}"/>
          </ac:picMkLst>
        </pc:picChg>
        <pc:picChg chg="mod">
          <ac:chgData name="Heather Ryan" userId="f852ee0a-0a6d-478f-ae5c-3a8778551b77" providerId="ADAL" clId="{BF4665FB-E4B7-4C6F-B4D1-5A9FFE53E7EA}" dt="2020-09-14T15:54:54.944" v="189" actId="1076"/>
          <ac:picMkLst>
            <pc:docMk/>
            <pc:sldMk cId="1840253979" sldId="259"/>
            <ac:picMk id="53" creationId="{A69AD656-76E4-43C4-A807-4AB2A5A7C938}"/>
          </ac:picMkLst>
        </pc:picChg>
        <pc:picChg chg="mod">
          <ac:chgData name="Heather Ryan" userId="f852ee0a-0a6d-478f-ae5c-3a8778551b77" providerId="ADAL" clId="{BF4665FB-E4B7-4C6F-B4D1-5A9FFE53E7EA}" dt="2020-09-14T15:52:51.202" v="155" actId="1076"/>
          <ac:picMkLst>
            <pc:docMk/>
            <pc:sldMk cId="1840253979" sldId="259"/>
            <ac:picMk id="54" creationId="{6839B526-4A6C-45F8-B21A-6873B4729898}"/>
          </ac:picMkLst>
        </pc:picChg>
        <pc:picChg chg="mod">
          <ac:chgData name="Heather Ryan" userId="f852ee0a-0a6d-478f-ae5c-3a8778551b77" providerId="ADAL" clId="{BF4665FB-E4B7-4C6F-B4D1-5A9FFE53E7EA}" dt="2020-09-14T15:53:51.247" v="172" actId="1076"/>
          <ac:picMkLst>
            <pc:docMk/>
            <pc:sldMk cId="1840253979" sldId="259"/>
            <ac:picMk id="55" creationId="{E25FFC13-057C-4170-99B2-FC002E32CA94}"/>
          </ac:picMkLst>
        </pc:picChg>
        <pc:picChg chg="mod">
          <ac:chgData name="Heather Ryan" userId="f852ee0a-0a6d-478f-ae5c-3a8778551b77" providerId="ADAL" clId="{BF4665FB-E4B7-4C6F-B4D1-5A9FFE53E7EA}" dt="2020-09-14T15:53:55.520" v="173" actId="1076"/>
          <ac:picMkLst>
            <pc:docMk/>
            <pc:sldMk cId="1840253979" sldId="259"/>
            <ac:picMk id="56" creationId="{4E7FDCEF-DE51-4408-9FC8-C100436701E0}"/>
          </ac:picMkLst>
        </pc:picChg>
        <pc:picChg chg="mod">
          <ac:chgData name="Heather Ryan" userId="f852ee0a-0a6d-478f-ae5c-3a8778551b77" providerId="ADAL" clId="{BF4665FB-E4B7-4C6F-B4D1-5A9FFE53E7EA}" dt="2020-09-14T15:54:51.721" v="188" actId="1076"/>
          <ac:picMkLst>
            <pc:docMk/>
            <pc:sldMk cId="1840253979" sldId="259"/>
            <ac:picMk id="57" creationId="{0446ECC6-D4E9-43E4-8684-22B6BAF34432}"/>
          </ac:picMkLst>
        </pc:picChg>
        <pc:picChg chg="mod">
          <ac:chgData name="Heather Ryan" userId="f852ee0a-0a6d-478f-ae5c-3a8778551b77" providerId="ADAL" clId="{BF4665FB-E4B7-4C6F-B4D1-5A9FFE53E7EA}" dt="2020-09-14T15:54:02.920" v="175" actId="1076"/>
          <ac:picMkLst>
            <pc:docMk/>
            <pc:sldMk cId="1840253979" sldId="259"/>
            <ac:picMk id="58" creationId="{50CAC92A-DFCC-4BC4-BEEC-77C85B9912AE}"/>
          </ac:picMkLst>
        </pc:picChg>
        <pc:picChg chg="mod">
          <ac:chgData name="Heather Ryan" userId="f852ee0a-0a6d-478f-ae5c-3a8778551b77" providerId="ADAL" clId="{BF4665FB-E4B7-4C6F-B4D1-5A9FFE53E7EA}" dt="2020-09-14T15:54:11.167" v="177" actId="1076"/>
          <ac:picMkLst>
            <pc:docMk/>
            <pc:sldMk cId="1840253979" sldId="259"/>
            <ac:picMk id="59" creationId="{820EE07F-15E7-49BC-91AB-30012964DF8F}"/>
          </ac:picMkLst>
        </pc:picChg>
        <pc:picChg chg="mod">
          <ac:chgData name="Heather Ryan" userId="f852ee0a-0a6d-478f-ae5c-3a8778551b77" providerId="ADAL" clId="{BF4665FB-E4B7-4C6F-B4D1-5A9FFE53E7EA}" dt="2020-09-14T15:54:07.688" v="176" actId="1076"/>
          <ac:picMkLst>
            <pc:docMk/>
            <pc:sldMk cId="1840253979" sldId="259"/>
            <ac:picMk id="60" creationId="{665A57AF-DB5F-4AA7-B1C2-19DF671370A4}"/>
          </ac:picMkLst>
        </pc:picChg>
        <pc:picChg chg="mod">
          <ac:chgData name="Heather Ryan" userId="f852ee0a-0a6d-478f-ae5c-3a8778551b77" providerId="ADAL" clId="{BF4665FB-E4B7-4C6F-B4D1-5A9FFE53E7EA}" dt="2020-09-14T15:54:48" v="187" actId="1076"/>
          <ac:picMkLst>
            <pc:docMk/>
            <pc:sldMk cId="1840253979" sldId="259"/>
            <ac:picMk id="61" creationId="{0109CC96-3BB0-4B8F-BC56-2A8FE91D8AAB}"/>
          </ac:picMkLst>
        </pc:picChg>
        <pc:picChg chg="mod">
          <ac:chgData name="Heather Ryan" userId="f852ee0a-0a6d-478f-ae5c-3a8778551b77" providerId="ADAL" clId="{BF4665FB-E4B7-4C6F-B4D1-5A9FFE53E7EA}" dt="2020-09-14T15:54:16.576" v="178" actId="1076"/>
          <ac:picMkLst>
            <pc:docMk/>
            <pc:sldMk cId="1840253979" sldId="259"/>
            <ac:picMk id="62" creationId="{561DBB6A-3EC4-4398-B417-C3D07663EA9B}"/>
          </ac:picMkLst>
        </pc:picChg>
        <pc:picChg chg="mod">
          <ac:chgData name="Heather Ryan" userId="f852ee0a-0a6d-478f-ae5c-3a8778551b77" providerId="ADAL" clId="{BF4665FB-E4B7-4C6F-B4D1-5A9FFE53E7EA}" dt="2020-09-14T15:53:39.041" v="170" actId="1076"/>
          <ac:picMkLst>
            <pc:docMk/>
            <pc:sldMk cId="1840253979" sldId="259"/>
            <ac:picMk id="63" creationId="{7F9F584C-0AE2-4799-80F5-E62C98A1512F}"/>
          </ac:picMkLst>
        </pc:picChg>
        <pc:picChg chg="mod">
          <ac:chgData name="Heather Ryan" userId="f852ee0a-0a6d-478f-ae5c-3a8778551b77" providerId="ADAL" clId="{BF4665FB-E4B7-4C6F-B4D1-5A9FFE53E7EA}" dt="2020-09-14T15:53:32.633" v="168" actId="1076"/>
          <ac:picMkLst>
            <pc:docMk/>
            <pc:sldMk cId="1840253979" sldId="259"/>
            <ac:picMk id="64" creationId="{6DCEB973-D006-48E0-A2D9-9581049B21E4}"/>
          </ac:picMkLst>
        </pc:picChg>
        <pc:picChg chg="mod">
          <ac:chgData name="Heather Ryan" userId="f852ee0a-0a6d-478f-ae5c-3a8778551b77" providerId="ADAL" clId="{BF4665FB-E4B7-4C6F-B4D1-5A9FFE53E7EA}" dt="2020-09-14T15:54:44.240" v="186" actId="1076"/>
          <ac:picMkLst>
            <pc:docMk/>
            <pc:sldMk cId="1840253979" sldId="259"/>
            <ac:picMk id="65" creationId="{54E690A2-2982-4262-9282-6E88399A8BF1}"/>
          </ac:picMkLst>
        </pc:picChg>
        <pc:picChg chg="mod">
          <ac:chgData name="Heather Ryan" userId="f852ee0a-0a6d-478f-ae5c-3a8778551b77" providerId="ADAL" clId="{BF4665FB-E4B7-4C6F-B4D1-5A9FFE53E7EA}" dt="2020-09-14T15:53:23.175" v="166" actId="1076"/>
          <ac:picMkLst>
            <pc:docMk/>
            <pc:sldMk cId="1840253979" sldId="259"/>
            <ac:picMk id="66" creationId="{AA0979CC-F96D-405A-AA7C-C9B156FF77D0}"/>
          </ac:picMkLst>
        </pc:picChg>
        <pc:picChg chg="mod">
          <ac:chgData name="Heather Ryan" userId="f852ee0a-0a6d-478f-ae5c-3a8778551b77" providerId="ADAL" clId="{BF4665FB-E4B7-4C6F-B4D1-5A9FFE53E7EA}" dt="2020-09-14T15:53:35.953" v="169" actId="1076"/>
          <ac:picMkLst>
            <pc:docMk/>
            <pc:sldMk cId="1840253979" sldId="259"/>
            <ac:picMk id="67" creationId="{34306467-798D-4413-AE5E-5E2E5B15151D}"/>
          </ac:picMkLst>
        </pc:picChg>
        <pc:picChg chg="mod">
          <ac:chgData name="Heather Ryan" userId="f852ee0a-0a6d-478f-ae5c-3a8778551b77" providerId="ADAL" clId="{BF4665FB-E4B7-4C6F-B4D1-5A9FFE53E7EA}" dt="2020-09-14T15:53:25.896" v="167" actId="1076"/>
          <ac:picMkLst>
            <pc:docMk/>
            <pc:sldMk cId="1840253979" sldId="259"/>
            <ac:picMk id="68" creationId="{8398F474-684E-43BE-A242-6649C2DDB21A}"/>
          </ac:picMkLst>
        </pc:picChg>
        <pc:picChg chg="mod">
          <ac:chgData name="Heather Ryan" userId="f852ee0a-0a6d-478f-ae5c-3a8778551b77" providerId="ADAL" clId="{BF4665FB-E4B7-4C6F-B4D1-5A9FFE53E7EA}" dt="2020-09-14T15:54:41.192" v="185" actId="1076"/>
          <ac:picMkLst>
            <pc:docMk/>
            <pc:sldMk cId="1840253979" sldId="259"/>
            <ac:picMk id="69" creationId="{3025AE0B-EE87-4F9A-A0B7-59E7E436430B}"/>
          </ac:picMkLst>
        </pc:picChg>
        <pc:picChg chg="mod">
          <ac:chgData name="Heather Ryan" userId="f852ee0a-0a6d-478f-ae5c-3a8778551b77" providerId="ADAL" clId="{BF4665FB-E4B7-4C6F-B4D1-5A9FFE53E7EA}" dt="2020-09-14T15:53:20.456" v="165" actId="1076"/>
          <ac:picMkLst>
            <pc:docMk/>
            <pc:sldMk cId="1840253979" sldId="259"/>
            <ac:picMk id="70" creationId="{3BA8B8EB-F866-4033-86E3-344AB114B8E4}"/>
          </ac:picMkLst>
        </pc:picChg>
      </pc:sldChg>
      <pc:sldChg chg="modSp mod">
        <pc:chgData name="Heather Ryan" userId="f852ee0a-0a6d-478f-ae5c-3a8778551b77" providerId="ADAL" clId="{BF4665FB-E4B7-4C6F-B4D1-5A9FFE53E7EA}" dt="2020-09-14T15:55:20.182" v="198" actId="20577"/>
        <pc:sldMkLst>
          <pc:docMk/>
          <pc:sldMk cId="1225375202" sldId="264"/>
        </pc:sldMkLst>
        <pc:spChg chg="mod">
          <ac:chgData name="Heather Ryan" userId="f852ee0a-0a6d-478f-ae5c-3a8778551b77" providerId="ADAL" clId="{BF4665FB-E4B7-4C6F-B4D1-5A9FFE53E7EA}" dt="2020-09-14T15:40:08.960" v="55" actId="20577"/>
          <ac:spMkLst>
            <pc:docMk/>
            <pc:sldMk cId="1225375202" sldId="264"/>
            <ac:spMk id="4" creationId="{075714A0-6A33-4AF2-8F28-4D9BF64E9B4F}"/>
          </ac:spMkLst>
        </pc:spChg>
        <pc:spChg chg="mod">
          <ac:chgData name="Heather Ryan" userId="f852ee0a-0a6d-478f-ae5c-3a8778551b77" providerId="ADAL" clId="{BF4665FB-E4B7-4C6F-B4D1-5A9FFE53E7EA}" dt="2020-09-14T15:55:20.182" v="198" actId="20577"/>
          <ac:spMkLst>
            <pc:docMk/>
            <pc:sldMk cId="1225375202" sldId="264"/>
            <ac:spMk id="17" creationId="{2ED2D4C0-3CE4-466C-8150-9AAC66979DC1}"/>
          </ac:spMkLst>
        </pc:spChg>
        <pc:spChg chg="mod">
          <ac:chgData name="Heather Ryan" userId="f852ee0a-0a6d-478f-ae5c-3a8778551b77" providerId="ADAL" clId="{BF4665FB-E4B7-4C6F-B4D1-5A9FFE53E7EA}" dt="2020-09-14T15:55:13.176" v="194" actId="20577"/>
          <ac:spMkLst>
            <pc:docMk/>
            <pc:sldMk cId="1225375202" sldId="264"/>
            <ac:spMk id="18" creationId="{9ACC3C0E-7DDF-45EB-9A39-404EBD4CB540}"/>
          </ac:spMkLst>
        </pc:spChg>
      </pc:sldChg>
    </pc:docChg>
  </pc:docChgLst>
  <pc:docChgLst>
    <pc:chgData name="Rachel Mosey" userId="6bb2a173-ee23-4bb2-b1c7-528b83976604" providerId="ADAL" clId="{B763B5A8-DEB1-4783-AD98-C183AC4C4571}"/>
    <pc:docChg chg="modSld">
      <pc:chgData name="Rachel Mosey" userId="6bb2a173-ee23-4bb2-b1c7-528b83976604" providerId="ADAL" clId="{B763B5A8-DEB1-4783-AD98-C183AC4C4571}" dt="2020-09-15T19:25:55.877" v="3" actId="20577"/>
      <pc:docMkLst>
        <pc:docMk/>
      </pc:docMkLst>
      <pc:sldChg chg="modSp mod">
        <pc:chgData name="Rachel Mosey" userId="6bb2a173-ee23-4bb2-b1c7-528b83976604" providerId="ADAL" clId="{B763B5A8-DEB1-4783-AD98-C183AC4C4571}" dt="2020-09-15T19:25:48.627" v="0" actId="20577"/>
        <pc:sldMkLst>
          <pc:docMk/>
          <pc:sldMk cId="1081229692" sldId="256"/>
        </pc:sldMkLst>
        <pc:spChg chg="mod">
          <ac:chgData name="Rachel Mosey" userId="6bb2a173-ee23-4bb2-b1c7-528b83976604" providerId="ADAL" clId="{B763B5A8-DEB1-4783-AD98-C183AC4C4571}" dt="2020-09-15T19:25:48.627" v="0" actId="20577"/>
          <ac:spMkLst>
            <pc:docMk/>
            <pc:sldMk cId="1081229692" sldId="256"/>
            <ac:spMk id="26" creationId="{2F3A1C03-C602-4C30-BFAA-FEDFADFE7875}"/>
          </ac:spMkLst>
        </pc:spChg>
      </pc:sldChg>
      <pc:sldChg chg="modSp mod">
        <pc:chgData name="Rachel Mosey" userId="6bb2a173-ee23-4bb2-b1c7-528b83976604" providerId="ADAL" clId="{B763B5A8-DEB1-4783-AD98-C183AC4C4571}" dt="2020-09-15T19:25:50.904" v="1" actId="20577"/>
        <pc:sldMkLst>
          <pc:docMk/>
          <pc:sldMk cId="1840253979" sldId="259"/>
        </pc:sldMkLst>
        <pc:spChg chg="mod">
          <ac:chgData name="Rachel Mosey" userId="6bb2a173-ee23-4bb2-b1c7-528b83976604" providerId="ADAL" clId="{B763B5A8-DEB1-4783-AD98-C183AC4C4571}" dt="2020-09-15T19:25:50.904" v="1" actId="20577"/>
          <ac:spMkLst>
            <pc:docMk/>
            <pc:sldMk cId="1840253979" sldId="259"/>
            <ac:spMk id="21" creationId="{FC2FC820-9328-4A42-97B0-F65981FE31EB}"/>
          </ac:spMkLst>
        </pc:spChg>
      </pc:sldChg>
      <pc:sldChg chg="modSp mod">
        <pc:chgData name="Rachel Mosey" userId="6bb2a173-ee23-4bb2-b1c7-528b83976604" providerId="ADAL" clId="{B763B5A8-DEB1-4783-AD98-C183AC4C4571}" dt="2020-09-15T19:25:55.877" v="3" actId="20577"/>
        <pc:sldMkLst>
          <pc:docMk/>
          <pc:sldMk cId="1225375202" sldId="264"/>
        </pc:sldMkLst>
        <pc:spChg chg="mod">
          <ac:chgData name="Rachel Mosey" userId="6bb2a173-ee23-4bb2-b1c7-528b83976604" providerId="ADAL" clId="{B763B5A8-DEB1-4783-AD98-C183AC4C4571}" dt="2020-09-15T19:25:55.877" v="3" actId="20577"/>
          <ac:spMkLst>
            <pc:docMk/>
            <pc:sldMk cId="1225375202" sldId="264"/>
            <ac:spMk id="17" creationId="{2ED2D4C0-3CE4-466C-8150-9AAC66979DC1}"/>
          </ac:spMkLst>
        </pc:spChg>
        <pc:spChg chg="mod">
          <ac:chgData name="Rachel Mosey" userId="6bb2a173-ee23-4bb2-b1c7-528b83976604" providerId="ADAL" clId="{B763B5A8-DEB1-4783-AD98-C183AC4C4571}" dt="2020-09-15T19:25:53.537" v="2" actId="20577"/>
          <ac:spMkLst>
            <pc:docMk/>
            <pc:sldMk cId="1225375202" sldId="264"/>
            <ac:spMk id="18" creationId="{9ACC3C0E-7DDF-45EB-9A39-404EBD4CB540}"/>
          </ac:spMkLst>
        </pc:spChg>
      </pc:sldChg>
    </pc:docChg>
  </pc:docChgLst>
  <pc:docChgLst>
    <pc:chgData name="Heather Ryan" userId="S::heather.ryan@3dmoleculardesigns.com::f852ee0a-0a6d-478f-ae5c-3a8778551b77" providerId="AD" clId="Web-{CE5E7DA8-AD67-A869-C34B-57560C89ECDB}"/>
    <pc:docChg chg="modSld">
      <pc:chgData name="Heather Ryan" userId="S::heather.ryan@3dmoleculardesigns.com::f852ee0a-0a6d-478f-ae5c-3a8778551b77" providerId="AD" clId="Web-{CE5E7DA8-AD67-A869-C34B-57560C89ECDB}" dt="2020-09-15T15:00:06.555" v="1" actId="1076"/>
      <pc:docMkLst>
        <pc:docMk/>
      </pc:docMkLst>
      <pc:sldChg chg="modSp">
        <pc:chgData name="Heather Ryan" userId="S::heather.ryan@3dmoleculardesigns.com::f852ee0a-0a6d-478f-ae5c-3a8778551b77" providerId="AD" clId="Web-{CE5E7DA8-AD67-A869-C34B-57560C89ECDB}" dt="2020-09-15T15:00:06.555" v="1" actId="1076"/>
        <pc:sldMkLst>
          <pc:docMk/>
          <pc:sldMk cId="3286548004" sldId="260"/>
        </pc:sldMkLst>
        <pc:picChg chg="mod">
          <ac:chgData name="Heather Ryan" userId="S::heather.ryan@3dmoleculardesigns.com::f852ee0a-0a6d-478f-ae5c-3a8778551b77" providerId="AD" clId="Web-{CE5E7DA8-AD67-A869-C34B-57560C89ECDB}" dt="2020-09-15T15:00:06.555" v="1" actId="1076"/>
          <ac:picMkLst>
            <pc:docMk/>
            <pc:sldMk cId="3286548004" sldId="260"/>
            <ac:picMk id="59" creationId="{FDF0E06B-390E-4053-A557-94DB984A3913}"/>
          </ac:picMkLst>
        </pc:picChg>
      </pc:sldChg>
    </pc:docChg>
  </pc:docChgLst>
  <pc:docChgLst>
    <pc:chgData name="Mark" userId="5f72b7f4-e555-40d6-864c-ac89376b531a" providerId="ADAL" clId="{3F8DD02D-9DFF-4864-A065-117754FAB583}"/>
    <pc:docChg chg="custSel modSld">
      <pc:chgData name="Mark" userId="5f72b7f4-e555-40d6-864c-ac89376b531a" providerId="ADAL" clId="{3F8DD02D-9DFF-4864-A065-117754FAB583}" dt="2020-09-15T19:13:06.098" v="17" actId="1035"/>
      <pc:docMkLst>
        <pc:docMk/>
      </pc:docMkLst>
      <pc:sldChg chg="addSp delSp modSp mod">
        <pc:chgData name="Mark" userId="5f72b7f4-e555-40d6-864c-ac89376b531a" providerId="ADAL" clId="{3F8DD02D-9DFF-4864-A065-117754FAB583}" dt="2020-09-15T19:13:06.098" v="17" actId="1035"/>
        <pc:sldMkLst>
          <pc:docMk/>
          <pc:sldMk cId="3286548004" sldId="260"/>
        </pc:sldMkLst>
        <pc:picChg chg="del">
          <ac:chgData name="Mark" userId="5f72b7f4-e555-40d6-864c-ac89376b531a" providerId="ADAL" clId="{3F8DD02D-9DFF-4864-A065-117754FAB583}" dt="2020-09-15T19:12:44.458" v="5" actId="478"/>
          <ac:picMkLst>
            <pc:docMk/>
            <pc:sldMk cId="3286548004" sldId="260"/>
            <ac:picMk id="4" creationId="{87E8B6DC-C74C-4EA1-81A5-BC3C0A681AB2}"/>
          </ac:picMkLst>
        </pc:picChg>
        <pc:picChg chg="del">
          <ac:chgData name="Mark" userId="5f72b7f4-e555-40d6-864c-ac89376b531a" providerId="ADAL" clId="{3F8DD02D-9DFF-4864-A065-117754FAB583}" dt="2020-09-15T19:12:42.433" v="2" actId="478"/>
          <ac:picMkLst>
            <pc:docMk/>
            <pc:sldMk cId="3286548004" sldId="260"/>
            <ac:picMk id="8" creationId="{8D580169-EB33-48CB-9524-ED0371AE5D9D}"/>
          </ac:picMkLst>
        </pc:picChg>
        <pc:picChg chg="add mod">
          <ac:chgData name="Mark" userId="5f72b7f4-e555-40d6-864c-ac89376b531a" providerId="ADAL" clId="{3F8DD02D-9DFF-4864-A065-117754FAB583}" dt="2020-09-15T19:13:06.098" v="17" actId="1035"/>
          <ac:picMkLst>
            <pc:docMk/>
            <pc:sldMk cId="3286548004" sldId="260"/>
            <ac:picMk id="27" creationId="{88138AD9-2067-4629-8A16-CBDD28A069AF}"/>
          </ac:picMkLst>
        </pc:picChg>
        <pc:picChg chg="add mod">
          <ac:chgData name="Mark" userId="5f72b7f4-e555-40d6-864c-ac89376b531a" providerId="ADAL" clId="{3F8DD02D-9DFF-4864-A065-117754FAB583}" dt="2020-09-15T19:13:01.797" v="14" actId="1035"/>
          <ac:picMkLst>
            <pc:docMk/>
            <pc:sldMk cId="3286548004" sldId="260"/>
            <ac:picMk id="28" creationId="{F9D650AE-1755-45AF-9E56-B17B0C1BA45F}"/>
          </ac:picMkLst>
        </pc:picChg>
        <pc:picChg chg="add mod">
          <ac:chgData name="Mark" userId="5f72b7f4-e555-40d6-864c-ac89376b531a" providerId="ADAL" clId="{3F8DD02D-9DFF-4864-A065-117754FAB583}" dt="2020-09-15T19:13:06.098" v="17" actId="1035"/>
          <ac:picMkLst>
            <pc:docMk/>
            <pc:sldMk cId="3286548004" sldId="260"/>
            <ac:picMk id="30" creationId="{47F6B6DB-55FF-4064-9E3E-343FAEB7D5E2}"/>
          </ac:picMkLst>
        </pc:picChg>
        <pc:picChg chg="add mod">
          <ac:chgData name="Mark" userId="5f72b7f4-e555-40d6-864c-ac89376b531a" providerId="ADAL" clId="{3F8DD02D-9DFF-4864-A065-117754FAB583}" dt="2020-09-15T19:13:01.797" v="14" actId="1035"/>
          <ac:picMkLst>
            <pc:docMk/>
            <pc:sldMk cId="3286548004" sldId="260"/>
            <ac:picMk id="31" creationId="{832341B5-D478-4FEB-893C-A417AABAF512}"/>
          </ac:picMkLst>
        </pc:picChg>
        <pc:picChg chg="add mod">
          <ac:chgData name="Mark" userId="5f72b7f4-e555-40d6-864c-ac89376b531a" providerId="ADAL" clId="{3F8DD02D-9DFF-4864-A065-117754FAB583}" dt="2020-09-15T19:13:06.098" v="17" actId="1035"/>
          <ac:picMkLst>
            <pc:docMk/>
            <pc:sldMk cId="3286548004" sldId="260"/>
            <ac:picMk id="33" creationId="{AD7D5C19-E2C7-4AC6-A31B-C89478B62C57}"/>
          </ac:picMkLst>
        </pc:picChg>
        <pc:picChg chg="del">
          <ac:chgData name="Mark" userId="5f72b7f4-e555-40d6-864c-ac89376b531a" providerId="ADAL" clId="{3F8DD02D-9DFF-4864-A065-117754FAB583}" dt="2020-09-15T19:12:43.892" v="4" actId="478"/>
          <ac:picMkLst>
            <pc:docMk/>
            <pc:sldMk cId="3286548004" sldId="260"/>
            <ac:picMk id="34" creationId="{2B481BD5-3F80-4DDD-BBEE-1A4EAF113BC4}"/>
          </ac:picMkLst>
        </pc:picChg>
        <pc:picChg chg="del">
          <ac:chgData name="Mark" userId="5f72b7f4-e555-40d6-864c-ac89376b531a" providerId="ADAL" clId="{3F8DD02D-9DFF-4864-A065-117754FAB583}" dt="2020-09-15T19:12:41.753" v="1" actId="478"/>
          <ac:picMkLst>
            <pc:docMk/>
            <pc:sldMk cId="3286548004" sldId="260"/>
            <ac:picMk id="35" creationId="{A4D6E8F0-3F90-4972-9ADD-87E99228D2F4}"/>
          </ac:picMkLst>
        </pc:picChg>
        <pc:picChg chg="del">
          <ac:chgData name="Mark" userId="5f72b7f4-e555-40d6-864c-ac89376b531a" providerId="ADAL" clId="{3F8DD02D-9DFF-4864-A065-117754FAB583}" dt="2020-09-15T19:12:43.338" v="3" actId="478"/>
          <ac:picMkLst>
            <pc:docMk/>
            <pc:sldMk cId="3286548004" sldId="260"/>
            <ac:picMk id="36" creationId="{D5E69B80-1A6A-436F-A628-646F48D59DC6}"/>
          </ac:picMkLst>
        </pc:picChg>
        <pc:picChg chg="del">
          <ac:chgData name="Mark" userId="5f72b7f4-e555-40d6-864c-ac89376b531a" providerId="ADAL" clId="{3F8DD02D-9DFF-4864-A065-117754FAB583}" dt="2020-09-15T19:12:41.052" v="0" actId="478"/>
          <ac:picMkLst>
            <pc:docMk/>
            <pc:sldMk cId="3286548004" sldId="260"/>
            <ac:picMk id="38" creationId="{3D499B0D-62A6-4F41-9A28-D55325D5AD8D}"/>
          </ac:picMkLst>
        </pc:picChg>
        <pc:picChg chg="add mod">
          <ac:chgData name="Mark" userId="5f72b7f4-e555-40d6-864c-ac89376b531a" providerId="ADAL" clId="{3F8DD02D-9DFF-4864-A065-117754FAB583}" dt="2020-09-15T19:13:01.797" v="14" actId="1035"/>
          <ac:picMkLst>
            <pc:docMk/>
            <pc:sldMk cId="3286548004" sldId="260"/>
            <ac:picMk id="39" creationId="{99DBC74E-8E57-4554-953A-20E7B099D1A1}"/>
          </ac:picMkLst>
        </pc:picChg>
      </pc:sldChg>
    </pc:docChg>
  </pc:docChgLst>
  <pc:docChgLst>
    <pc:chgData name="Mark" userId="5f72b7f4-e555-40d6-864c-ac89376b531a" providerId="ADAL" clId="{2D8F1631-B534-4E36-9895-B612FCB32EBF}"/>
    <pc:docChg chg="undo custSel modSld">
      <pc:chgData name="Mark" userId="5f72b7f4-e555-40d6-864c-ac89376b531a" providerId="ADAL" clId="{2D8F1631-B534-4E36-9895-B612FCB32EBF}" dt="2020-09-03T16:33:27.709" v="318" actId="1076"/>
      <pc:docMkLst>
        <pc:docMk/>
      </pc:docMkLst>
      <pc:sldChg chg="addSp delSp modSp mod">
        <pc:chgData name="Mark" userId="5f72b7f4-e555-40d6-864c-ac89376b531a" providerId="ADAL" clId="{2D8F1631-B534-4E36-9895-B612FCB32EBF}" dt="2020-09-03T16:33:27.709" v="318" actId="1076"/>
        <pc:sldMkLst>
          <pc:docMk/>
          <pc:sldMk cId="1081229692" sldId="256"/>
        </pc:sldMkLst>
        <pc:spChg chg="mod">
          <ac:chgData name="Mark" userId="5f72b7f4-e555-40d6-864c-ac89376b531a" providerId="ADAL" clId="{2D8F1631-B534-4E36-9895-B612FCB32EBF}" dt="2020-09-03T16:33:05.388" v="296" actId="1076"/>
          <ac:spMkLst>
            <pc:docMk/>
            <pc:sldMk cId="1081229692" sldId="256"/>
            <ac:spMk id="18" creationId="{692252BD-37CB-4818-9B4C-06C326009AE9}"/>
          </ac:spMkLst>
        </pc:spChg>
        <pc:picChg chg="add del mod">
          <ac:chgData name="Mark" userId="5f72b7f4-e555-40d6-864c-ac89376b531a" providerId="ADAL" clId="{2D8F1631-B534-4E36-9895-B612FCB32EBF}" dt="2020-09-03T16:32:59.325" v="293" actId="1076"/>
          <ac:picMkLst>
            <pc:docMk/>
            <pc:sldMk cId="1081229692" sldId="256"/>
            <ac:picMk id="15" creationId="{3434B9DF-3DB7-4DDF-92E7-2283A2C45B6A}"/>
          </ac:picMkLst>
        </pc:picChg>
        <pc:picChg chg="mod">
          <ac:chgData name="Mark" userId="5f72b7f4-e555-40d6-864c-ac89376b531a" providerId="ADAL" clId="{2D8F1631-B534-4E36-9895-B612FCB32EBF}" dt="2020-09-03T16:33:09.239" v="305" actId="1038"/>
          <ac:picMkLst>
            <pc:docMk/>
            <pc:sldMk cId="1081229692" sldId="256"/>
            <ac:picMk id="19" creationId="{74C9C3A6-DFD3-4FC0-9E7C-8BB00AC938BE}"/>
          </ac:picMkLst>
        </pc:picChg>
        <pc:picChg chg="del mod">
          <ac:chgData name="Mark" userId="5f72b7f4-e555-40d6-864c-ac89376b531a" providerId="ADAL" clId="{2D8F1631-B534-4E36-9895-B612FCB32EBF}" dt="2020-09-03T16:32:42.291" v="287" actId="478"/>
          <ac:picMkLst>
            <pc:docMk/>
            <pc:sldMk cId="1081229692" sldId="256"/>
            <ac:picMk id="20" creationId="{F99A347F-14A2-44F4-AEB2-A14EE7436018}"/>
          </ac:picMkLst>
        </pc:picChg>
        <pc:picChg chg="del mod">
          <ac:chgData name="Mark" userId="5f72b7f4-e555-40d6-864c-ac89376b531a" providerId="ADAL" clId="{2D8F1631-B534-4E36-9895-B612FCB32EBF}" dt="2020-09-03T16:32:32.616" v="279" actId="478"/>
          <ac:picMkLst>
            <pc:docMk/>
            <pc:sldMk cId="1081229692" sldId="256"/>
            <ac:picMk id="21" creationId="{0EB1F409-00FA-4520-8C17-EDF3DAE52D71}"/>
          </ac:picMkLst>
        </pc:picChg>
        <pc:picChg chg="add mod">
          <ac:chgData name="Mark" userId="5f72b7f4-e555-40d6-864c-ac89376b531a" providerId="ADAL" clId="{2D8F1631-B534-4E36-9895-B612FCB32EBF}" dt="2020-09-03T16:32:59.325" v="293" actId="1076"/>
          <ac:picMkLst>
            <pc:docMk/>
            <pc:sldMk cId="1081229692" sldId="256"/>
            <ac:picMk id="22" creationId="{59FED0C6-C563-499F-B388-C40345D3F7DA}"/>
          </ac:picMkLst>
        </pc:picChg>
        <pc:picChg chg="add mod">
          <ac:chgData name="Mark" userId="5f72b7f4-e555-40d6-864c-ac89376b531a" providerId="ADAL" clId="{2D8F1631-B534-4E36-9895-B612FCB32EBF}" dt="2020-09-03T16:33:09.239" v="305" actId="1038"/>
          <ac:picMkLst>
            <pc:docMk/>
            <pc:sldMk cId="1081229692" sldId="256"/>
            <ac:picMk id="23" creationId="{DB0E4DC4-3DEF-41AD-A900-F477600CE46A}"/>
          </ac:picMkLst>
        </pc:picChg>
        <pc:picChg chg="add mod">
          <ac:chgData name="Mark" userId="5f72b7f4-e555-40d6-864c-ac89376b531a" providerId="ADAL" clId="{2D8F1631-B534-4E36-9895-B612FCB32EBF}" dt="2020-09-03T16:33:15.414" v="307" actId="1076"/>
          <ac:picMkLst>
            <pc:docMk/>
            <pc:sldMk cId="1081229692" sldId="256"/>
            <ac:picMk id="24" creationId="{FB1ED947-0394-461C-AD46-8D948F73ADF4}"/>
          </ac:picMkLst>
        </pc:picChg>
        <pc:picChg chg="del mod">
          <ac:chgData name="Mark" userId="5f72b7f4-e555-40d6-864c-ac89376b531a" providerId="ADAL" clId="{2D8F1631-B534-4E36-9895-B612FCB32EBF}" dt="2020-09-03T16:32:35.682" v="282" actId="478"/>
          <ac:picMkLst>
            <pc:docMk/>
            <pc:sldMk cId="1081229692" sldId="256"/>
            <ac:picMk id="25" creationId="{4EB43D23-D2D3-4797-9E4F-640583DA4EFC}"/>
          </ac:picMkLst>
        </pc:picChg>
        <pc:picChg chg="del mod">
          <ac:chgData name="Mark" userId="5f72b7f4-e555-40d6-864c-ac89376b531a" providerId="ADAL" clId="{2D8F1631-B534-4E36-9895-B612FCB32EBF}" dt="2020-09-03T16:32:40.593" v="286" actId="478"/>
          <ac:picMkLst>
            <pc:docMk/>
            <pc:sldMk cId="1081229692" sldId="256"/>
            <ac:picMk id="27" creationId="{47B3BBC3-8284-4361-852C-B411CABDF019}"/>
          </ac:picMkLst>
        </pc:picChg>
        <pc:picChg chg="del mod">
          <ac:chgData name="Mark" userId="5f72b7f4-e555-40d6-864c-ac89376b531a" providerId="ADAL" clId="{2D8F1631-B534-4E36-9895-B612FCB32EBF}" dt="2020-09-03T16:32:38.976" v="285" actId="478"/>
          <ac:picMkLst>
            <pc:docMk/>
            <pc:sldMk cId="1081229692" sldId="256"/>
            <ac:picMk id="28" creationId="{F73C9FC1-69F5-4EBB-B534-4D915CFD29CC}"/>
          </ac:picMkLst>
        </pc:picChg>
        <pc:picChg chg="del mod">
          <ac:chgData name="Mark" userId="5f72b7f4-e555-40d6-864c-ac89376b531a" providerId="ADAL" clId="{2D8F1631-B534-4E36-9895-B612FCB32EBF}" dt="2020-09-03T16:32:31.863" v="278" actId="478"/>
          <ac:picMkLst>
            <pc:docMk/>
            <pc:sldMk cId="1081229692" sldId="256"/>
            <ac:picMk id="29" creationId="{100F7109-EBA3-4AAB-ACF6-1D93F6031576}"/>
          </ac:picMkLst>
        </pc:picChg>
        <pc:picChg chg="del mod">
          <ac:chgData name="Mark" userId="5f72b7f4-e555-40d6-864c-ac89376b531a" providerId="ADAL" clId="{2D8F1631-B534-4E36-9895-B612FCB32EBF}" dt="2020-09-03T16:32:37.993" v="284" actId="478"/>
          <ac:picMkLst>
            <pc:docMk/>
            <pc:sldMk cId="1081229692" sldId="256"/>
            <ac:picMk id="30" creationId="{7FB324FB-1CAA-4341-BBF7-0077540926E5}"/>
          </ac:picMkLst>
        </pc:picChg>
        <pc:picChg chg="del mod">
          <ac:chgData name="Mark" userId="5f72b7f4-e555-40d6-864c-ac89376b531a" providerId="ADAL" clId="{2D8F1631-B534-4E36-9895-B612FCB32EBF}" dt="2020-09-03T16:32:28.591" v="274" actId="478"/>
          <ac:picMkLst>
            <pc:docMk/>
            <pc:sldMk cId="1081229692" sldId="256"/>
            <ac:picMk id="31" creationId="{779A597E-0146-440E-8E4F-053CD0D025BF}"/>
          </ac:picMkLst>
        </pc:picChg>
        <pc:picChg chg="add mod">
          <ac:chgData name="Mark" userId="5f72b7f4-e555-40d6-864c-ac89376b531a" providerId="ADAL" clId="{2D8F1631-B534-4E36-9895-B612FCB32EBF}" dt="2020-09-03T16:33:15.414" v="307" actId="1076"/>
          <ac:picMkLst>
            <pc:docMk/>
            <pc:sldMk cId="1081229692" sldId="256"/>
            <ac:picMk id="32" creationId="{0FA3B24A-4E87-439E-B5BD-529BC9D570E3}"/>
          </ac:picMkLst>
        </pc:picChg>
        <pc:picChg chg="del mod">
          <ac:chgData name="Mark" userId="5f72b7f4-e555-40d6-864c-ac89376b531a" providerId="ADAL" clId="{2D8F1631-B534-4E36-9895-B612FCB32EBF}" dt="2020-09-03T16:32:37.026" v="283" actId="478"/>
          <ac:picMkLst>
            <pc:docMk/>
            <pc:sldMk cId="1081229692" sldId="256"/>
            <ac:picMk id="33" creationId="{5B36DF6A-6C79-4CAD-99F6-412E75CCD57E}"/>
          </ac:picMkLst>
        </pc:picChg>
        <pc:picChg chg="del mod">
          <ac:chgData name="Mark" userId="5f72b7f4-e555-40d6-864c-ac89376b531a" providerId="ADAL" clId="{2D8F1631-B534-4E36-9895-B612FCB32EBF}" dt="2020-09-03T16:32:30.851" v="277" actId="478"/>
          <ac:picMkLst>
            <pc:docMk/>
            <pc:sldMk cId="1081229692" sldId="256"/>
            <ac:picMk id="34" creationId="{88AF9816-E3D4-4C63-A993-EDF5798FF110}"/>
          </ac:picMkLst>
        </pc:picChg>
        <pc:picChg chg="add mod">
          <ac:chgData name="Mark" userId="5f72b7f4-e555-40d6-864c-ac89376b531a" providerId="ADAL" clId="{2D8F1631-B534-4E36-9895-B612FCB32EBF}" dt="2020-09-03T16:33:15.414" v="307" actId="1076"/>
          <ac:picMkLst>
            <pc:docMk/>
            <pc:sldMk cId="1081229692" sldId="256"/>
            <ac:picMk id="35" creationId="{70D681BE-ABB9-4746-B7E6-C91E0243BA35}"/>
          </ac:picMkLst>
        </pc:picChg>
        <pc:picChg chg="add mod">
          <ac:chgData name="Mark" userId="5f72b7f4-e555-40d6-864c-ac89376b531a" providerId="ADAL" clId="{2D8F1631-B534-4E36-9895-B612FCB32EBF}" dt="2020-09-03T16:33:15.414" v="307" actId="1076"/>
          <ac:picMkLst>
            <pc:docMk/>
            <pc:sldMk cId="1081229692" sldId="256"/>
            <ac:picMk id="36" creationId="{5AB561A6-4AFB-4E20-A94E-F8C8594793D2}"/>
          </ac:picMkLst>
        </pc:picChg>
        <pc:picChg chg="add mod">
          <ac:chgData name="Mark" userId="5f72b7f4-e555-40d6-864c-ac89376b531a" providerId="ADAL" clId="{2D8F1631-B534-4E36-9895-B612FCB32EBF}" dt="2020-09-03T16:33:17.398" v="309" actId="1076"/>
          <ac:picMkLst>
            <pc:docMk/>
            <pc:sldMk cId="1081229692" sldId="256"/>
            <ac:picMk id="37" creationId="{B6696591-E63D-460D-9E12-2196EF710A2A}"/>
          </ac:picMkLst>
        </pc:picChg>
        <pc:picChg chg="del mod">
          <ac:chgData name="Mark" userId="5f72b7f4-e555-40d6-864c-ac89376b531a" providerId="ADAL" clId="{2D8F1631-B534-4E36-9895-B612FCB32EBF}" dt="2020-09-03T16:32:30.119" v="276" actId="478"/>
          <ac:picMkLst>
            <pc:docMk/>
            <pc:sldMk cId="1081229692" sldId="256"/>
            <ac:picMk id="38" creationId="{837BFF58-EE4B-4DAE-8657-9575A16F2404}"/>
          </ac:picMkLst>
        </pc:picChg>
        <pc:picChg chg="add mod">
          <ac:chgData name="Mark" userId="5f72b7f4-e555-40d6-864c-ac89376b531a" providerId="ADAL" clId="{2D8F1631-B534-4E36-9895-B612FCB32EBF}" dt="2020-09-03T16:33:17.398" v="309" actId="1076"/>
          <ac:picMkLst>
            <pc:docMk/>
            <pc:sldMk cId="1081229692" sldId="256"/>
            <ac:picMk id="39" creationId="{73C2D222-0EFC-4191-A667-D2007F1CEE10}"/>
          </ac:picMkLst>
        </pc:picChg>
        <pc:picChg chg="add mod">
          <ac:chgData name="Mark" userId="5f72b7f4-e555-40d6-864c-ac89376b531a" providerId="ADAL" clId="{2D8F1631-B534-4E36-9895-B612FCB32EBF}" dt="2020-09-03T16:33:17.398" v="309" actId="1076"/>
          <ac:picMkLst>
            <pc:docMk/>
            <pc:sldMk cId="1081229692" sldId="256"/>
            <ac:picMk id="40" creationId="{A67AF26E-3EEA-4D14-8399-C61AA72045EC}"/>
          </ac:picMkLst>
        </pc:picChg>
        <pc:picChg chg="add mod">
          <ac:chgData name="Mark" userId="5f72b7f4-e555-40d6-864c-ac89376b531a" providerId="ADAL" clId="{2D8F1631-B534-4E36-9895-B612FCB32EBF}" dt="2020-09-03T16:33:17.398" v="309" actId="1076"/>
          <ac:picMkLst>
            <pc:docMk/>
            <pc:sldMk cId="1081229692" sldId="256"/>
            <ac:picMk id="41" creationId="{85D1AF17-F8A3-48D9-B8DC-F982337AF23F}"/>
          </ac:picMkLst>
        </pc:picChg>
        <pc:picChg chg="add mod">
          <ac:chgData name="Mark" userId="5f72b7f4-e555-40d6-864c-ac89376b531a" providerId="ADAL" clId="{2D8F1631-B534-4E36-9895-B612FCB32EBF}" dt="2020-09-03T16:33:19.182" v="311" actId="1076"/>
          <ac:picMkLst>
            <pc:docMk/>
            <pc:sldMk cId="1081229692" sldId="256"/>
            <ac:picMk id="42" creationId="{F33FDB4A-6769-4FC8-AFDD-FC71D7508871}"/>
          </ac:picMkLst>
        </pc:picChg>
        <pc:picChg chg="add mod">
          <ac:chgData name="Mark" userId="5f72b7f4-e555-40d6-864c-ac89376b531a" providerId="ADAL" clId="{2D8F1631-B534-4E36-9895-B612FCB32EBF}" dt="2020-09-03T16:33:19.182" v="311" actId="1076"/>
          <ac:picMkLst>
            <pc:docMk/>
            <pc:sldMk cId="1081229692" sldId="256"/>
            <ac:picMk id="43" creationId="{921DA830-9B4E-4B81-997D-5C9D1215A8C5}"/>
          </ac:picMkLst>
        </pc:picChg>
        <pc:picChg chg="add mod">
          <ac:chgData name="Mark" userId="5f72b7f4-e555-40d6-864c-ac89376b531a" providerId="ADAL" clId="{2D8F1631-B534-4E36-9895-B612FCB32EBF}" dt="2020-09-03T16:33:19.182" v="311" actId="1076"/>
          <ac:picMkLst>
            <pc:docMk/>
            <pc:sldMk cId="1081229692" sldId="256"/>
            <ac:picMk id="44" creationId="{680F9262-D7B9-4B6B-A8B4-E1F438E62A48}"/>
          </ac:picMkLst>
        </pc:picChg>
        <pc:picChg chg="add mod">
          <ac:chgData name="Mark" userId="5f72b7f4-e555-40d6-864c-ac89376b531a" providerId="ADAL" clId="{2D8F1631-B534-4E36-9895-B612FCB32EBF}" dt="2020-09-03T16:33:19.182" v="311" actId="1076"/>
          <ac:picMkLst>
            <pc:docMk/>
            <pc:sldMk cId="1081229692" sldId="256"/>
            <ac:picMk id="45" creationId="{E93E804B-8201-4556-AED2-36C7B34C210A}"/>
          </ac:picMkLst>
        </pc:picChg>
        <pc:picChg chg="add mod">
          <ac:chgData name="Mark" userId="5f72b7f4-e555-40d6-864c-ac89376b531a" providerId="ADAL" clId="{2D8F1631-B534-4E36-9895-B612FCB32EBF}" dt="2020-09-03T16:33:21.726" v="313" actId="1076"/>
          <ac:picMkLst>
            <pc:docMk/>
            <pc:sldMk cId="1081229692" sldId="256"/>
            <ac:picMk id="46" creationId="{6A420057-B5A9-4C7D-935E-9F37ED670FA8}"/>
          </ac:picMkLst>
        </pc:picChg>
        <pc:picChg chg="del mod">
          <ac:chgData name="Mark" userId="5f72b7f4-e555-40d6-864c-ac89376b531a" providerId="ADAL" clId="{2D8F1631-B534-4E36-9895-B612FCB32EBF}" dt="2020-09-03T16:32:29.119" v="275" actId="478"/>
          <ac:picMkLst>
            <pc:docMk/>
            <pc:sldMk cId="1081229692" sldId="256"/>
            <ac:picMk id="47" creationId="{A1C2C578-55C2-4DCF-B730-9D22F505E4B5}"/>
          </ac:picMkLst>
        </pc:picChg>
        <pc:picChg chg="add mod">
          <ac:chgData name="Mark" userId="5f72b7f4-e555-40d6-864c-ac89376b531a" providerId="ADAL" clId="{2D8F1631-B534-4E36-9895-B612FCB32EBF}" dt="2020-09-03T16:33:21.726" v="313" actId="1076"/>
          <ac:picMkLst>
            <pc:docMk/>
            <pc:sldMk cId="1081229692" sldId="256"/>
            <ac:picMk id="48" creationId="{8C1DA743-0945-4E14-A783-AEB39BCC46C6}"/>
          </ac:picMkLst>
        </pc:picChg>
        <pc:picChg chg="add mod">
          <ac:chgData name="Mark" userId="5f72b7f4-e555-40d6-864c-ac89376b531a" providerId="ADAL" clId="{2D8F1631-B534-4E36-9895-B612FCB32EBF}" dt="2020-09-03T16:33:21.726" v="313" actId="1076"/>
          <ac:picMkLst>
            <pc:docMk/>
            <pc:sldMk cId="1081229692" sldId="256"/>
            <ac:picMk id="49" creationId="{19BD7236-B03A-425D-A647-AAA34F50648F}"/>
          </ac:picMkLst>
        </pc:picChg>
        <pc:picChg chg="add mod">
          <ac:chgData name="Mark" userId="5f72b7f4-e555-40d6-864c-ac89376b531a" providerId="ADAL" clId="{2D8F1631-B534-4E36-9895-B612FCB32EBF}" dt="2020-09-03T16:33:21.726" v="313" actId="1076"/>
          <ac:picMkLst>
            <pc:docMk/>
            <pc:sldMk cId="1081229692" sldId="256"/>
            <ac:picMk id="50" creationId="{4D1A4F6A-AA2E-4371-A723-62AFAACA62E3}"/>
          </ac:picMkLst>
        </pc:picChg>
        <pc:picChg chg="add mod">
          <ac:chgData name="Mark" userId="5f72b7f4-e555-40d6-864c-ac89376b531a" providerId="ADAL" clId="{2D8F1631-B534-4E36-9895-B612FCB32EBF}" dt="2020-09-03T16:33:25.653" v="316" actId="1076"/>
          <ac:picMkLst>
            <pc:docMk/>
            <pc:sldMk cId="1081229692" sldId="256"/>
            <ac:picMk id="51" creationId="{2BF0F593-BB7D-499F-9C12-EED792ABF211}"/>
          </ac:picMkLst>
        </pc:picChg>
        <pc:picChg chg="add mod">
          <ac:chgData name="Mark" userId="5f72b7f4-e555-40d6-864c-ac89376b531a" providerId="ADAL" clId="{2D8F1631-B534-4E36-9895-B612FCB32EBF}" dt="2020-09-03T16:33:25.653" v="316" actId="1076"/>
          <ac:picMkLst>
            <pc:docMk/>
            <pc:sldMk cId="1081229692" sldId="256"/>
            <ac:picMk id="52" creationId="{6B29BFE8-FDE7-4C31-8D33-C129EDB59D9C}"/>
          </ac:picMkLst>
        </pc:picChg>
        <pc:picChg chg="add mod">
          <ac:chgData name="Mark" userId="5f72b7f4-e555-40d6-864c-ac89376b531a" providerId="ADAL" clId="{2D8F1631-B534-4E36-9895-B612FCB32EBF}" dt="2020-09-03T16:33:25.653" v="316" actId="1076"/>
          <ac:picMkLst>
            <pc:docMk/>
            <pc:sldMk cId="1081229692" sldId="256"/>
            <ac:picMk id="53" creationId="{28985E5C-11F7-4878-8644-670DDDF9182D}"/>
          </ac:picMkLst>
        </pc:picChg>
        <pc:picChg chg="add mod">
          <ac:chgData name="Mark" userId="5f72b7f4-e555-40d6-864c-ac89376b531a" providerId="ADAL" clId="{2D8F1631-B534-4E36-9895-B612FCB32EBF}" dt="2020-09-03T16:33:25.653" v="316" actId="1076"/>
          <ac:picMkLst>
            <pc:docMk/>
            <pc:sldMk cId="1081229692" sldId="256"/>
            <ac:picMk id="54" creationId="{C10DC2C0-E96D-4F0C-B750-BFE9589F2FA3}"/>
          </ac:picMkLst>
        </pc:picChg>
        <pc:picChg chg="add mod">
          <ac:chgData name="Mark" userId="5f72b7f4-e555-40d6-864c-ac89376b531a" providerId="ADAL" clId="{2D8F1631-B534-4E36-9895-B612FCB32EBF}" dt="2020-09-03T16:33:27.709" v="318" actId="1076"/>
          <ac:picMkLst>
            <pc:docMk/>
            <pc:sldMk cId="1081229692" sldId="256"/>
            <ac:picMk id="55" creationId="{D2C8FBCE-014D-4C30-915C-709409FF4AF5}"/>
          </ac:picMkLst>
        </pc:picChg>
        <pc:picChg chg="add mod">
          <ac:chgData name="Mark" userId="5f72b7f4-e555-40d6-864c-ac89376b531a" providerId="ADAL" clId="{2D8F1631-B534-4E36-9895-B612FCB32EBF}" dt="2020-09-03T16:33:27.709" v="318" actId="1076"/>
          <ac:picMkLst>
            <pc:docMk/>
            <pc:sldMk cId="1081229692" sldId="256"/>
            <ac:picMk id="56" creationId="{2CFDB957-22A6-4EE5-BC87-1A2AAD9179C3}"/>
          </ac:picMkLst>
        </pc:picChg>
        <pc:picChg chg="add mod">
          <ac:chgData name="Mark" userId="5f72b7f4-e555-40d6-864c-ac89376b531a" providerId="ADAL" clId="{2D8F1631-B534-4E36-9895-B612FCB32EBF}" dt="2020-09-03T16:33:27.709" v="318" actId="1076"/>
          <ac:picMkLst>
            <pc:docMk/>
            <pc:sldMk cId="1081229692" sldId="256"/>
            <ac:picMk id="57" creationId="{C3040D5F-D722-42AD-95C7-115999038EF5}"/>
          </ac:picMkLst>
        </pc:picChg>
        <pc:picChg chg="add mod">
          <ac:chgData name="Mark" userId="5f72b7f4-e555-40d6-864c-ac89376b531a" providerId="ADAL" clId="{2D8F1631-B534-4E36-9895-B612FCB32EBF}" dt="2020-09-03T16:33:27.709" v="318" actId="1076"/>
          <ac:picMkLst>
            <pc:docMk/>
            <pc:sldMk cId="1081229692" sldId="256"/>
            <ac:picMk id="58" creationId="{1F9C93BD-8E0F-4521-8434-5513CAAD9B27}"/>
          </ac:picMkLst>
        </pc:picChg>
      </pc:sldChg>
      <pc:sldChg chg="addSp delSp modSp mod setBg">
        <pc:chgData name="Mark" userId="5f72b7f4-e555-40d6-864c-ac89376b531a" providerId="ADAL" clId="{2D8F1631-B534-4E36-9895-B612FCB32EBF}" dt="2020-09-03T16:32:17.526" v="272" actId="1076"/>
        <pc:sldMkLst>
          <pc:docMk/>
          <pc:sldMk cId="1840253979" sldId="259"/>
        </pc:sldMkLst>
        <pc:spChg chg="mod">
          <ac:chgData name="Mark" userId="5f72b7f4-e555-40d6-864c-ac89376b531a" providerId="ADAL" clId="{2D8F1631-B534-4E36-9895-B612FCB32EBF}" dt="2020-09-03T16:22:13.225" v="10" actId="14100"/>
          <ac:spMkLst>
            <pc:docMk/>
            <pc:sldMk cId="1840253979" sldId="259"/>
            <ac:spMk id="21" creationId="{FC2FC820-9328-4A42-97B0-F65981FE31EB}"/>
          </ac:spMkLst>
        </pc:spChg>
        <pc:picChg chg="mod">
          <ac:chgData name="Mark" userId="5f72b7f4-e555-40d6-864c-ac89376b531a" providerId="ADAL" clId="{2D8F1631-B534-4E36-9895-B612FCB32EBF}" dt="2020-09-03T16:32:04.590" v="260" actId="1076"/>
          <ac:picMkLst>
            <pc:docMk/>
            <pc:sldMk cId="1840253979" sldId="259"/>
            <ac:picMk id="15" creationId="{3434B9DF-3DB7-4DDF-92E7-2283A2C45B6A}"/>
          </ac:picMkLst>
        </pc:picChg>
        <pc:picChg chg="del mod">
          <ac:chgData name="Mark" userId="5f72b7f4-e555-40d6-864c-ac89376b531a" providerId="ADAL" clId="{2D8F1631-B534-4E36-9895-B612FCB32EBF}" dt="2020-09-03T16:31:40.325" v="246" actId="478"/>
          <ac:picMkLst>
            <pc:docMk/>
            <pc:sldMk cId="1840253979" sldId="259"/>
            <ac:picMk id="19" creationId="{AB861F71-A489-4E5A-A2F1-2EC613BD9014}"/>
          </ac:picMkLst>
        </pc:picChg>
        <pc:picChg chg="mod">
          <ac:chgData name="Mark" userId="5f72b7f4-e555-40d6-864c-ac89376b531a" providerId="ADAL" clId="{2D8F1631-B534-4E36-9895-B612FCB32EBF}" dt="2020-09-03T16:32:04.590" v="260" actId="1076"/>
          <ac:picMkLst>
            <pc:docMk/>
            <pc:sldMk cId="1840253979" sldId="259"/>
            <ac:picMk id="20" creationId="{E940D0DB-6E00-4218-8422-0649E4E53299}"/>
          </ac:picMkLst>
        </pc:picChg>
        <pc:picChg chg="add mod">
          <ac:chgData name="Mark" userId="5f72b7f4-e555-40d6-864c-ac89376b531a" providerId="ADAL" clId="{2D8F1631-B534-4E36-9895-B612FCB32EBF}" dt="2020-09-03T16:32:04.590" v="260" actId="1076"/>
          <ac:picMkLst>
            <pc:docMk/>
            <pc:sldMk cId="1840253979" sldId="259"/>
            <ac:picMk id="22" creationId="{5F6C9925-B739-4EB6-8231-E9DA690D4F09}"/>
          </ac:picMkLst>
        </pc:picChg>
        <pc:picChg chg="add del mod">
          <ac:chgData name="Mark" userId="5f72b7f4-e555-40d6-864c-ac89376b531a" providerId="ADAL" clId="{2D8F1631-B534-4E36-9895-B612FCB32EBF}" dt="2020-09-03T16:32:04.590" v="260" actId="1076"/>
          <ac:picMkLst>
            <pc:docMk/>
            <pc:sldMk cId="1840253979" sldId="259"/>
            <ac:picMk id="23" creationId="{FC8C92AD-3B5E-43C6-A91D-CDC36ECB969A}"/>
          </ac:picMkLst>
        </pc:picChg>
        <pc:picChg chg="add del mod">
          <ac:chgData name="Mark" userId="5f72b7f4-e555-40d6-864c-ac89376b531a" providerId="ADAL" clId="{2D8F1631-B534-4E36-9895-B612FCB32EBF}" dt="2020-09-03T16:31:44.705" v="252" actId="478"/>
          <ac:picMkLst>
            <pc:docMk/>
            <pc:sldMk cId="1840253979" sldId="259"/>
            <ac:picMk id="24" creationId="{A4CDCA05-93E4-4082-B7C2-1C57818577C9}"/>
          </ac:picMkLst>
        </pc:picChg>
        <pc:picChg chg="add del mod">
          <ac:chgData name="Mark" userId="5f72b7f4-e555-40d6-864c-ac89376b531a" providerId="ADAL" clId="{2D8F1631-B534-4E36-9895-B612FCB32EBF}" dt="2020-09-03T16:31:32.949" v="238" actId="478"/>
          <ac:picMkLst>
            <pc:docMk/>
            <pc:sldMk cId="1840253979" sldId="259"/>
            <ac:picMk id="25" creationId="{7C8F1CC7-F60C-4B7D-9EC6-DF7786F0A1E7}"/>
          </ac:picMkLst>
        </pc:picChg>
        <pc:picChg chg="add del mod">
          <ac:chgData name="Mark" userId="5f72b7f4-e555-40d6-864c-ac89376b531a" providerId="ADAL" clId="{2D8F1631-B534-4E36-9895-B612FCB32EBF}" dt="2020-09-03T16:31:43.365" v="250" actId="478"/>
          <ac:picMkLst>
            <pc:docMk/>
            <pc:sldMk cId="1840253979" sldId="259"/>
            <ac:picMk id="26" creationId="{11DA41C3-CF25-4DE8-B9AB-25598AD76503}"/>
          </ac:picMkLst>
        </pc:picChg>
        <pc:picChg chg="add del mod">
          <ac:chgData name="Mark" userId="5f72b7f4-e555-40d6-864c-ac89376b531a" providerId="ADAL" clId="{2D8F1631-B534-4E36-9895-B612FCB32EBF}" dt="2020-09-03T16:31:19.890" v="222" actId="478"/>
          <ac:picMkLst>
            <pc:docMk/>
            <pc:sldMk cId="1840253979" sldId="259"/>
            <ac:picMk id="27" creationId="{9EDE8374-9D47-4922-9EB6-A46CB0F5DDCC}"/>
          </ac:picMkLst>
        </pc:picChg>
        <pc:picChg chg="add del mod">
          <ac:chgData name="Mark" userId="5f72b7f4-e555-40d6-864c-ac89376b531a" providerId="ADAL" clId="{2D8F1631-B534-4E36-9895-B612FCB32EBF}" dt="2020-09-03T16:31:17.992" v="219" actId="478"/>
          <ac:picMkLst>
            <pc:docMk/>
            <pc:sldMk cId="1840253979" sldId="259"/>
            <ac:picMk id="28" creationId="{302849F7-A121-427E-B647-D421BDFB89FC}"/>
          </ac:picMkLst>
        </pc:picChg>
        <pc:picChg chg="add del mod">
          <ac:chgData name="Mark" userId="5f72b7f4-e555-40d6-864c-ac89376b531a" providerId="ADAL" clId="{2D8F1631-B534-4E36-9895-B612FCB32EBF}" dt="2020-09-03T16:31:30.576" v="234" actId="478"/>
          <ac:picMkLst>
            <pc:docMk/>
            <pc:sldMk cId="1840253979" sldId="259"/>
            <ac:picMk id="29" creationId="{3B1FDB7B-C17C-4CDC-9779-F26E572E9895}"/>
          </ac:picMkLst>
        </pc:picChg>
        <pc:picChg chg="add del mod">
          <ac:chgData name="Mark" userId="5f72b7f4-e555-40d6-864c-ac89376b531a" providerId="ADAL" clId="{2D8F1631-B534-4E36-9895-B612FCB32EBF}" dt="2020-09-03T16:31:32.161" v="237" actId="478"/>
          <ac:picMkLst>
            <pc:docMk/>
            <pc:sldMk cId="1840253979" sldId="259"/>
            <ac:picMk id="30" creationId="{C3CE4104-46FC-42FF-85D7-9C9453CA9C2F}"/>
          </ac:picMkLst>
        </pc:picChg>
        <pc:picChg chg="add del mod">
          <ac:chgData name="Mark" userId="5f72b7f4-e555-40d6-864c-ac89376b531a" providerId="ADAL" clId="{2D8F1631-B534-4E36-9895-B612FCB32EBF}" dt="2020-09-03T16:31:30.456" v="233" actId="478"/>
          <ac:picMkLst>
            <pc:docMk/>
            <pc:sldMk cId="1840253979" sldId="259"/>
            <ac:picMk id="31" creationId="{B2FAE392-294F-4968-A3BE-DC6468EEFE27}"/>
          </ac:picMkLst>
        </pc:picChg>
        <pc:picChg chg="add del mod">
          <ac:chgData name="Mark" userId="5f72b7f4-e555-40d6-864c-ac89376b531a" providerId="ADAL" clId="{2D8F1631-B534-4E36-9895-B612FCB32EBF}" dt="2020-09-03T16:31:20.753" v="223" actId="478"/>
          <ac:picMkLst>
            <pc:docMk/>
            <pc:sldMk cId="1840253979" sldId="259"/>
            <ac:picMk id="32" creationId="{77F70565-3FF7-4AC7-AECD-49DA740DBC5F}"/>
          </ac:picMkLst>
        </pc:picChg>
        <pc:picChg chg="del mod">
          <ac:chgData name="Mark" userId="5f72b7f4-e555-40d6-864c-ac89376b531a" providerId="ADAL" clId="{2D8F1631-B534-4E36-9895-B612FCB32EBF}" dt="2020-09-03T16:31:36.924" v="242" actId="478"/>
          <ac:picMkLst>
            <pc:docMk/>
            <pc:sldMk cId="1840253979" sldId="259"/>
            <ac:picMk id="33" creationId="{D084B82F-FAA2-4461-9CEE-83A720E4BE04}"/>
          </ac:picMkLst>
        </pc:picChg>
        <pc:picChg chg="del mod">
          <ac:chgData name="Mark" userId="5f72b7f4-e555-40d6-864c-ac89376b531a" providerId="ADAL" clId="{2D8F1631-B534-4E36-9895-B612FCB32EBF}" dt="2020-09-03T16:31:18.673" v="220" actId="478"/>
          <ac:picMkLst>
            <pc:docMk/>
            <pc:sldMk cId="1840253979" sldId="259"/>
            <ac:picMk id="34" creationId="{CC9A5E87-A1AA-4A1C-AE6A-AC672D93061A}"/>
          </ac:picMkLst>
        </pc:picChg>
        <pc:picChg chg="del mod">
          <ac:chgData name="Mark" userId="5f72b7f4-e555-40d6-864c-ac89376b531a" providerId="ADAL" clId="{2D8F1631-B534-4E36-9895-B612FCB32EBF}" dt="2020-09-03T16:31:19.542" v="221" actId="478"/>
          <ac:picMkLst>
            <pc:docMk/>
            <pc:sldMk cId="1840253979" sldId="259"/>
            <ac:picMk id="35" creationId="{0EB63A12-61A0-4757-9F02-DBF1B58E9047}"/>
          </ac:picMkLst>
        </pc:picChg>
        <pc:picChg chg="del mod">
          <ac:chgData name="Mark" userId="5f72b7f4-e555-40d6-864c-ac89376b531a" providerId="ADAL" clId="{2D8F1631-B534-4E36-9895-B612FCB32EBF}" dt="2020-09-03T16:31:29.689" v="232" actId="478"/>
          <ac:picMkLst>
            <pc:docMk/>
            <pc:sldMk cId="1840253979" sldId="259"/>
            <ac:picMk id="36" creationId="{D9B0DD99-CA05-42A8-8E25-C3A0572C6D1F}"/>
          </ac:picMkLst>
        </pc:picChg>
        <pc:picChg chg="del mod">
          <ac:chgData name="Mark" userId="5f72b7f4-e555-40d6-864c-ac89376b531a" providerId="ADAL" clId="{2D8F1631-B534-4E36-9895-B612FCB32EBF}" dt="2020-09-03T16:31:31.207" v="235" actId="478"/>
          <ac:picMkLst>
            <pc:docMk/>
            <pc:sldMk cId="1840253979" sldId="259"/>
            <ac:picMk id="37" creationId="{8D7E2EEB-5879-40F3-9E1B-2FB23CFC4C3E}"/>
          </ac:picMkLst>
        </pc:picChg>
        <pc:picChg chg="del mod">
          <ac:chgData name="Mark" userId="5f72b7f4-e555-40d6-864c-ac89376b531a" providerId="ADAL" clId="{2D8F1631-B534-4E36-9895-B612FCB32EBF}" dt="2020-09-03T16:31:31.956" v="236" actId="478"/>
          <ac:picMkLst>
            <pc:docMk/>
            <pc:sldMk cId="1840253979" sldId="259"/>
            <ac:picMk id="38" creationId="{85541803-AF9E-4EA9-8072-8E6FCF784368}"/>
          </ac:picMkLst>
        </pc:picChg>
        <pc:picChg chg="del mod">
          <ac:chgData name="Mark" userId="5f72b7f4-e555-40d6-864c-ac89376b531a" providerId="ADAL" clId="{2D8F1631-B534-4E36-9895-B612FCB32EBF}" dt="2020-09-03T16:31:29.191" v="231" actId="478"/>
          <ac:picMkLst>
            <pc:docMk/>
            <pc:sldMk cId="1840253979" sldId="259"/>
            <ac:picMk id="39" creationId="{9505D4F1-EAFD-4A16-A6E8-3278743672E5}"/>
          </ac:picMkLst>
        </pc:picChg>
        <pc:picChg chg="del mod">
          <ac:chgData name="Mark" userId="5f72b7f4-e555-40d6-864c-ac89376b531a" providerId="ADAL" clId="{2D8F1631-B534-4E36-9895-B612FCB32EBF}" dt="2020-09-03T16:31:22.360" v="226" actId="478"/>
          <ac:picMkLst>
            <pc:docMk/>
            <pc:sldMk cId="1840253979" sldId="259"/>
            <ac:picMk id="40" creationId="{813D6DB8-948F-4B74-93FD-3C7BAD77B1C7}"/>
          </ac:picMkLst>
        </pc:picChg>
        <pc:picChg chg="del mod">
          <ac:chgData name="Mark" userId="5f72b7f4-e555-40d6-864c-ac89376b531a" providerId="ADAL" clId="{2D8F1631-B534-4E36-9895-B612FCB32EBF}" dt="2020-09-03T16:31:23.221" v="228" actId="478"/>
          <ac:picMkLst>
            <pc:docMk/>
            <pc:sldMk cId="1840253979" sldId="259"/>
            <ac:picMk id="41" creationId="{5CA7CC20-D742-4EA8-9129-7541C74962E1}"/>
          </ac:picMkLst>
        </pc:picChg>
        <pc:picChg chg="del mod">
          <ac:chgData name="Mark" userId="5f72b7f4-e555-40d6-864c-ac89376b531a" providerId="ADAL" clId="{2D8F1631-B534-4E36-9895-B612FCB32EBF}" dt="2020-09-03T16:31:21.727" v="225" actId="478"/>
          <ac:picMkLst>
            <pc:docMk/>
            <pc:sldMk cId="1840253979" sldId="259"/>
            <ac:picMk id="42" creationId="{0361D9BE-14AE-43BC-98D6-C40FD4607152}"/>
          </ac:picMkLst>
        </pc:picChg>
        <pc:picChg chg="del mod">
          <ac:chgData name="Mark" userId="5f72b7f4-e555-40d6-864c-ac89376b531a" providerId="ADAL" clId="{2D8F1631-B534-4E36-9895-B612FCB32EBF}" dt="2020-09-03T16:31:23.207" v="227" actId="478"/>
          <ac:picMkLst>
            <pc:docMk/>
            <pc:sldMk cId="1840253979" sldId="259"/>
            <ac:picMk id="43" creationId="{4C1AEF80-836F-4532-A52D-07A7FD745937}"/>
          </ac:picMkLst>
        </pc:picChg>
        <pc:picChg chg="add del mod">
          <ac:chgData name="Mark" userId="5f72b7f4-e555-40d6-864c-ac89376b531a" providerId="ADAL" clId="{2D8F1631-B534-4E36-9895-B612FCB32EBF}" dt="2020-09-03T16:31:23.959" v="229" actId="478"/>
          <ac:picMkLst>
            <pc:docMk/>
            <pc:sldMk cId="1840253979" sldId="259"/>
            <ac:picMk id="44" creationId="{48FED4C0-4DD0-4205-8E59-5D44040B84B1}"/>
          </ac:picMkLst>
        </pc:picChg>
        <pc:picChg chg="add del mod">
          <ac:chgData name="Mark" userId="5f72b7f4-e555-40d6-864c-ac89376b531a" providerId="ADAL" clId="{2D8F1631-B534-4E36-9895-B612FCB32EBF}" dt="2020-09-03T16:31:21.608" v="224" actId="478"/>
          <ac:picMkLst>
            <pc:docMk/>
            <pc:sldMk cId="1840253979" sldId="259"/>
            <ac:picMk id="45" creationId="{A88C44E5-55EA-4FD5-99A2-C0714FC6D86B}"/>
          </ac:picMkLst>
        </pc:picChg>
        <pc:picChg chg="add del mod">
          <ac:chgData name="Mark" userId="5f72b7f4-e555-40d6-864c-ac89376b531a" providerId="ADAL" clId="{2D8F1631-B534-4E36-9895-B612FCB32EBF}" dt="2020-09-03T16:31:24.722" v="230" actId="478"/>
          <ac:picMkLst>
            <pc:docMk/>
            <pc:sldMk cId="1840253979" sldId="259"/>
            <ac:picMk id="46" creationId="{4EAEEAF5-EFC2-4C73-AF93-12C7685BC44D}"/>
          </ac:picMkLst>
        </pc:picChg>
        <pc:picChg chg="add mod">
          <ac:chgData name="Mark" userId="5f72b7f4-e555-40d6-864c-ac89376b531a" providerId="ADAL" clId="{2D8F1631-B534-4E36-9895-B612FCB32EBF}" dt="2020-09-03T16:32:08.959" v="262" actId="1076"/>
          <ac:picMkLst>
            <pc:docMk/>
            <pc:sldMk cId="1840253979" sldId="259"/>
            <ac:picMk id="47" creationId="{6FB5A3C9-F125-451E-BE6B-1746456CFEB5}"/>
          </ac:picMkLst>
        </pc:picChg>
        <pc:picChg chg="add mod">
          <ac:chgData name="Mark" userId="5f72b7f4-e555-40d6-864c-ac89376b531a" providerId="ADAL" clId="{2D8F1631-B534-4E36-9895-B612FCB32EBF}" dt="2020-09-03T16:32:08.959" v="262" actId="1076"/>
          <ac:picMkLst>
            <pc:docMk/>
            <pc:sldMk cId="1840253979" sldId="259"/>
            <ac:picMk id="48" creationId="{3D340F36-78B4-4153-B8E2-E0501C14CD79}"/>
          </ac:picMkLst>
        </pc:picChg>
        <pc:picChg chg="add mod">
          <ac:chgData name="Mark" userId="5f72b7f4-e555-40d6-864c-ac89376b531a" providerId="ADAL" clId="{2D8F1631-B534-4E36-9895-B612FCB32EBF}" dt="2020-09-03T16:32:08.959" v="262" actId="1076"/>
          <ac:picMkLst>
            <pc:docMk/>
            <pc:sldMk cId="1840253979" sldId="259"/>
            <ac:picMk id="49" creationId="{9F7EAAD5-1BD7-4886-BEAD-855AB0FDB6AE}"/>
          </ac:picMkLst>
        </pc:picChg>
        <pc:picChg chg="add mod">
          <ac:chgData name="Mark" userId="5f72b7f4-e555-40d6-864c-ac89376b531a" providerId="ADAL" clId="{2D8F1631-B534-4E36-9895-B612FCB32EBF}" dt="2020-09-03T16:32:08.959" v="262" actId="1076"/>
          <ac:picMkLst>
            <pc:docMk/>
            <pc:sldMk cId="1840253979" sldId="259"/>
            <ac:picMk id="50" creationId="{1229EA4C-173B-4F38-A0EC-A52229DE1573}"/>
          </ac:picMkLst>
        </pc:picChg>
        <pc:picChg chg="add mod">
          <ac:chgData name="Mark" userId="5f72b7f4-e555-40d6-864c-ac89376b531a" providerId="ADAL" clId="{2D8F1631-B534-4E36-9895-B612FCB32EBF}" dt="2020-09-03T16:32:10.847" v="264" actId="1076"/>
          <ac:picMkLst>
            <pc:docMk/>
            <pc:sldMk cId="1840253979" sldId="259"/>
            <ac:picMk id="51" creationId="{975E5CA6-D5E2-4BBB-991C-318EE9B14A4F}"/>
          </ac:picMkLst>
        </pc:picChg>
        <pc:picChg chg="add mod">
          <ac:chgData name="Mark" userId="5f72b7f4-e555-40d6-864c-ac89376b531a" providerId="ADAL" clId="{2D8F1631-B534-4E36-9895-B612FCB32EBF}" dt="2020-09-03T16:32:10.847" v="264" actId="1076"/>
          <ac:picMkLst>
            <pc:docMk/>
            <pc:sldMk cId="1840253979" sldId="259"/>
            <ac:picMk id="52" creationId="{335A5C6F-5538-4128-A6D9-C81F042477F8}"/>
          </ac:picMkLst>
        </pc:picChg>
        <pc:picChg chg="add mod">
          <ac:chgData name="Mark" userId="5f72b7f4-e555-40d6-864c-ac89376b531a" providerId="ADAL" clId="{2D8F1631-B534-4E36-9895-B612FCB32EBF}" dt="2020-09-03T16:32:10.847" v="264" actId="1076"/>
          <ac:picMkLst>
            <pc:docMk/>
            <pc:sldMk cId="1840253979" sldId="259"/>
            <ac:picMk id="53" creationId="{A69AD656-76E4-43C4-A807-4AB2A5A7C938}"/>
          </ac:picMkLst>
        </pc:picChg>
        <pc:picChg chg="add mod">
          <ac:chgData name="Mark" userId="5f72b7f4-e555-40d6-864c-ac89376b531a" providerId="ADAL" clId="{2D8F1631-B534-4E36-9895-B612FCB32EBF}" dt="2020-09-03T16:32:10.847" v="264" actId="1076"/>
          <ac:picMkLst>
            <pc:docMk/>
            <pc:sldMk cId="1840253979" sldId="259"/>
            <ac:picMk id="54" creationId="{6839B526-4A6C-45F8-B21A-6873B4729898}"/>
          </ac:picMkLst>
        </pc:picChg>
        <pc:picChg chg="add mod">
          <ac:chgData name="Mark" userId="5f72b7f4-e555-40d6-864c-ac89376b531a" providerId="ADAL" clId="{2D8F1631-B534-4E36-9895-B612FCB32EBF}" dt="2020-09-03T16:32:12.462" v="266" actId="1076"/>
          <ac:picMkLst>
            <pc:docMk/>
            <pc:sldMk cId="1840253979" sldId="259"/>
            <ac:picMk id="55" creationId="{E25FFC13-057C-4170-99B2-FC002E32CA94}"/>
          </ac:picMkLst>
        </pc:picChg>
        <pc:picChg chg="add mod">
          <ac:chgData name="Mark" userId="5f72b7f4-e555-40d6-864c-ac89376b531a" providerId="ADAL" clId="{2D8F1631-B534-4E36-9895-B612FCB32EBF}" dt="2020-09-03T16:32:12.462" v="266" actId="1076"/>
          <ac:picMkLst>
            <pc:docMk/>
            <pc:sldMk cId="1840253979" sldId="259"/>
            <ac:picMk id="56" creationId="{4E7FDCEF-DE51-4408-9FC8-C100436701E0}"/>
          </ac:picMkLst>
        </pc:picChg>
        <pc:picChg chg="add mod">
          <ac:chgData name="Mark" userId="5f72b7f4-e555-40d6-864c-ac89376b531a" providerId="ADAL" clId="{2D8F1631-B534-4E36-9895-B612FCB32EBF}" dt="2020-09-03T16:32:12.462" v="266" actId="1076"/>
          <ac:picMkLst>
            <pc:docMk/>
            <pc:sldMk cId="1840253979" sldId="259"/>
            <ac:picMk id="57" creationId="{0446ECC6-D4E9-43E4-8684-22B6BAF34432}"/>
          </ac:picMkLst>
        </pc:picChg>
        <pc:picChg chg="add mod">
          <ac:chgData name="Mark" userId="5f72b7f4-e555-40d6-864c-ac89376b531a" providerId="ADAL" clId="{2D8F1631-B534-4E36-9895-B612FCB32EBF}" dt="2020-09-03T16:32:12.462" v="266" actId="1076"/>
          <ac:picMkLst>
            <pc:docMk/>
            <pc:sldMk cId="1840253979" sldId="259"/>
            <ac:picMk id="58" creationId="{50CAC92A-DFCC-4BC4-BEEC-77C85B9912AE}"/>
          </ac:picMkLst>
        </pc:picChg>
        <pc:picChg chg="add mod">
          <ac:chgData name="Mark" userId="5f72b7f4-e555-40d6-864c-ac89376b531a" providerId="ADAL" clId="{2D8F1631-B534-4E36-9895-B612FCB32EBF}" dt="2020-09-03T16:32:14.374" v="268" actId="1076"/>
          <ac:picMkLst>
            <pc:docMk/>
            <pc:sldMk cId="1840253979" sldId="259"/>
            <ac:picMk id="59" creationId="{820EE07F-15E7-49BC-91AB-30012964DF8F}"/>
          </ac:picMkLst>
        </pc:picChg>
        <pc:picChg chg="add mod">
          <ac:chgData name="Mark" userId="5f72b7f4-e555-40d6-864c-ac89376b531a" providerId="ADAL" clId="{2D8F1631-B534-4E36-9895-B612FCB32EBF}" dt="2020-09-03T16:32:14.374" v="268" actId="1076"/>
          <ac:picMkLst>
            <pc:docMk/>
            <pc:sldMk cId="1840253979" sldId="259"/>
            <ac:picMk id="60" creationId="{665A57AF-DB5F-4AA7-B1C2-19DF671370A4}"/>
          </ac:picMkLst>
        </pc:picChg>
        <pc:picChg chg="add mod">
          <ac:chgData name="Mark" userId="5f72b7f4-e555-40d6-864c-ac89376b531a" providerId="ADAL" clId="{2D8F1631-B534-4E36-9895-B612FCB32EBF}" dt="2020-09-03T16:32:14.374" v="268" actId="1076"/>
          <ac:picMkLst>
            <pc:docMk/>
            <pc:sldMk cId="1840253979" sldId="259"/>
            <ac:picMk id="61" creationId="{0109CC96-3BB0-4B8F-BC56-2A8FE91D8AAB}"/>
          </ac:picMkLst>
        </pc:picChg>
        <pc:picChg chg="add mod">
          <ac:chgData name="Mark" userId="5f72b7f4-e555-40d6-864c-ac89376b531a" providerId="ADAL" clId="{2D8F1631-B534-4E36-9895-B612FCB32EBF}" dt="2020-09-03T16:32:14.374" v="268" actId="1076"/>
          <ac:picMkLst>
            <pc:docMk/>
            <pc:sldMk cId="1840253979" sldId="259"/>
            <ac:picMk id="62" creationId="{561DBB6A-3EC4-4398-B417-C3D07663EA9B}"/>
          </ac:picMkLst>
        </pc:picChg>
        <pc:picChg chg="add mod">
          <ac:chgData name="Mark" userId="5f72b7f4-e555-40d6-864c-ac89376b531a" providerId="ADAL" clId="{2D8F1631-B534-4E36-9895-B612FCB32EBF}" dt="2020-09-03T16:32:15.918" v="270" actId="1076"/>
          <ac:picMkLst>
            <pc:docMk/>
            <pc:sldMk cId="1840253979" sldId="259"/>
            <ac:picMk id="63" creationId="{7F9F584C-0AE2-4799-80F5-E62C98A1512F}"/>
          </ac:picMkLst>
        </pc:picChg>
        <pc:picChg chg="add mod">
          <ac:chgData name="Mark" userId="5f72b7f4-e555-40d6-864c-ac89376b531a" providerId="ADAL" clId="{2D8F1631-B534-4E36-9895-B612FCB32EBF}" dt="2020-09-03T16:32:15.918" v="270" actId="1076"/>
          <ac:picMkLst>
            <pc:docMk/>
            <pc:sldMk cId="1840253979" sldId="259"/>
            <ac:picMk id="64" creationId="{6DCEB973-D006-48E0-A2D9-9581049B21E4}"/>
          </ac:picMkLst>
        </pc:picChg>
        <pc:picChg chg="add mod">
          <ac:chgData name="Mark" userId="5f72b7f4-e555-40d6-864c-ac89376b531a" providerId="ADAL" clId="{2D8F1631-B534-4E36-9895-B612FCB32EBF}" dt="2020-09-03T16:32:15.918" v="270" actId="1076"/>
          <ac:picMkLst>
            <pc:docMk/>
            <pc:sldMk cId="1840253979" sldId="259"/>
            <ac:picMk id="65" creationId="{54E690A2-2982-4262-9282-6E88399A8BF1}"/>
          </ac:picMkLst>
        </pc:picChg>
        <pc:picChg chg="add mod">
          <ac:chgData name="Mark" userId="5f72b7f4-e555-40d6-864c-ac89376b531a" providerId="ADAL" clId="{2D8F1631-B534-4E36-9895-B612FCB32EBF}" dt="2020-09-03T16:32:15.918" v="270" actId="1076"/>
          <ac:picMkLst>
            <pc:docMk/>
            <pc:sldMk cId="1840253979" sldId="259"/>
            <ac:picMk id="66" creationId="{AA0979CC-F96D-405A-AA7C-C9B156FF77D0}"/>
          </ac:picMkLst>
        </pc:picChg>
        <pc:picChg chg="add mod">
          <ac:chgData name="Mark" userId="5f72b7f4-e555-40d6-864c-ac89376b531a" providerId="ADAL" clId="{2D8F1631-B534-4E36-9895-B612FCB32EBF}" dt="2020-09-03T16:32:17.526" v="272" actId="1076"/>
          <ac:picMkLst>
            <pc:docMk/>
            <pc:sldMk cId="1840253979" sldId="259"/>
            <ac:picMk id="67" creationId="{34306467-798D-4413-AE5E-5E2E5B15151D}"/>
          </ac:picMkLst>
        </pc:picChg>
        <pc:picChg chg="add mod">
          <ac:chgData name="Mark" userId="5f72b7f4-e555-40d6-864c-ac89376b531a" providerId="ADAL" clId="{2D8F1631-B534-4E36-9895-B612FCB32EBF}" dt="2020-09-03T16:32:17.526" v="272" actId="1076"/>
          <ac:picMkLst>
            <pc:docMk/>
            <pc:sldMk cId="1840253979" sldId="259"/>
            <ac:picMk id="68" creationId="{8398F474-684E-43BE-A242-6649C2DDB21A}"/>
          </ac:picMkLst>
        </pc:picChg>
        <pc:picChg chg="add mod">
          <ac:chgData name="Mark" userId="5f72b7f4-e555-40d6-864c-ac89376b531a" providerId="ADAL" clId="{2D8F1631-B534-4E36-9895-B612FCB32EBF}" dt="2020-09-03T16:32:17.526" v="272" actId="1076"/>
          <ac:picMkLst>
            <pc:docMk/>
            <pc:sldMk cId="1840253979" sldId="259"/>
            <ac:picMk id="69" creationId="{3025AE0B-EE87-4F9A-A0B7-59E7E436430B}"/>
          </ac:picMkLst>
        </pc:picChg>
        <pc:picChg chg="add mod">
          <ac:chgData name="Mark" userId="5f72b7f4-e555-40d6-864c-ac89376b531a" providerId="ADAL" clId="{2D8F1631-B534-4E36-9895-B612FCB32EBF}" dt="2020-09-03T16:32:17.526" v="272" actId="1076"/>
          <ac:picMkLst>
            <pc:docMk/>
            <pc:sldMk cId="1840253979" sldId="259"/>
            <ac:picMk id="70" creationId="{3BA8B8EB-F866-4033-86E3-344AB114B8E4}"/>
          </ac:picMkLst>
        </pc:picChg>
      </pc:sldChg>
      <pc:sldChg chg="addSp delSp modSp mod setBg">
        <pc:chgData name="Mark" userId="5f72b7f4-e555-40d6-864c-ac89376b531a" providerId="ADAL" clId="{2D8F1631-B534-4E36-9895-B612FCB32EBF}" dt="2020-09-03T16:27:50.684" v="103"/>
        <pc:sldMkLst>
          <pc:docMk/>
          <pc:sldMk cId="3286548004" sldId="260"/>
        </pc:sldMkLst>
        <pc:spChg chg="mod">
          <ac:chgData name="Mark" userId="5f72b7f4-e555-40d6-864c-ac89376b531a" providerId="ADAL" clId="{2D8F1631-B534-4E36-9895-B612FCB32EBF}" dt="2020-09-03T16:27:14.235" v="101" actId="20577"/>
          <ac:spMkLst>
            <pc:docMk/>
            <pc:sldMk cId="3286548004" sldId="260"/>
            <ac:spMk id="18" creationId="{692252BD-37CB-4818-9B4C-06C326009AE9}"/>
          </ac:spMkLst>
        </pc:spChg>
        <pc:picChg chg="add mod">
          <ac:chgData name="Mark" userId="5f72b7f4-e555-40d6-864c-ac89376b531a" providerId="ADAL" clId="{2D8F1631-B534-4E36-9895-B612FCB32EBF}" dt="2020-09-03T16:26:00.143" v="20" actId="1076"/>
          <ac:picMkLst>
            <pc:docMk/>
            <pc:sldMk cId="3286548004" sldId="260"/>
            <ac:picMk id="4" creationId="{87E8B6DC-C74C-4EA1-81A5-BC3C0A681AB2}"/>
          </ac:picMkLst>
        </pc:picChg>
        <pc:picChg chg="add mod">
          <ac:chgData name="Mark" userId="5f72b7f4-e555-40d6-864c-ac89376b531a" providerId="ADAL" clId="{2D8F1631-B534-4E36-9895-B612FCB32EBF}" dt="2020-09-03T16:25:58.144" v="19" actId="1076"/>
          <ac:picMkLst>
            <pc:docMk/>
            <pc:sldMk cId="3286548004" sldId="260"/>
            <ac:picMk id="8" creationId="{8D580169-EB33-48CB-9524-ED0371AE5D9D}"/>
          </ac:picMkLst>
        </pc:picChg>
        <pc:picChg chg="del">
          <ac:chgData name="Mark" userId="5f72b7f4-e555-40d6-864c-ac89376b531a" providerId="ADAL" clId="{2D8F1631-B534-4E36-9895-B612FCB32EBF}" dt="2020-09-03T16:25:18.096" v="16" actId="478"/>
          <ac:picMkLst>
            <pc:docMk/>
            <pc:sldMk cId="3286548004" sldId="260"/>
            <ac:picMk id="31" creationId="{645DA8FA-21AC-4A4A-9F16-C74932C73FE0}"/>
          </ac:picMkLst>
        </pc:picChg>
        <pc:picChg chg="del">
          <ac:chgData name="Mark" userId="5f72b7f4-e555-40d6-864c-ac89376b531a" providerId="ADAL" clId="{2D8F1631-B534-4E36-9895-B612FCB32EBF}" dt="2020-09-03T16:25:15.750" v="13" actId="478"/>
          <ac:picMkLst>
            <pc:docMk/>
            <pc:sldMk cId="3286548004" sldId="260"/>
            <ac:picMk id="33" creationId="{1793F771-B44B-4110-AEF3-E0FEB962A6FB}"/>
          </ac:picMkLst>
        </pc:picChg>
        <pc:picChg chg="add mod">
          <ac:chgData name="Mark" userId="5f72b7f4-e555-40d6-864c-ac89376b531a" providerId="ADAL" clId="{2D8F1631-B534-4E36-9895-B612FCB32EBF}" dt="2020-09-03T16:26:06.572" v="34" actId="1038"/>
          <ac:picMkLst>
            <pc:docMk/>
            <pc:sldMk cId="3286548004" sldId="260"/>
            <ac:picMk id="34" creationId="{2B481BD5-3F80-4DDD-BBEE-1A4EAF113BC4}"/>
          </ac:picMkLst>
        </pc:picChg>
        <pc:picChg chg="add mod">
          <ac:chgData name="Mark" userId="5f72b7f4-e555-40d6-864c-ac89376b531a" providerId="ADAL" clId="{2D8F1631-B534-4E36-9895-B612FCB32EBF}" dt="2020-09-03T16:26:06.572" v="34" actId="1038"/>
          <ac:picMkLst>
            <pc:docMk/>
            <pc:sldMk cId="3286548004" sldId="260"/>
            <ac:picMk id="35" creationId="{A4D6E8F0-3F90-4972-9ADD-87E99228D2F4}"/>
          </ac:picMkLst>
        </pc:picChg>
        <pc:picChg chg="add mod">
          <ac:chgData name="Mark" userId="5f72b7f4-e555-40d6-864c-ac89376b531a" providerId="ADAL" clId="{2D8F1631-B534-4E36-9895-B612FCB32EBF}" dt="2020-09-03T16:26:13.558" v="39" actId="1038"/>
          <ac:picMkLst>
            <pc:docMk/>
            <pc:sldMk cId="3286548004" sldId="260"/>
            <ac:picMk id="36" creationId="{D5E69B80-1A6A-436F-A628-646F48D59DC6}"/>
          </ac:picMkLst>
        </pc:picChg>
        <pc:picChg chg="add mod">
          <ac:chgData name="Mark" userId="5f72b7f4-e555-40d6-864c-ac89376b531a" providerId="ADAL" clId="{2D8F1631-B534-4E36-9895-B612FCB32EBF}" dt="2020-09-03T16:26:13.558" v="39" actId="1038"/>
          <ac:picMkLst>
            <pc:docMk/>
            <pc:sldMk cId="3286548004" sldId="260"/>
            <ac:picMk id="38" creationId="{3D499B0D-62A6-4F41-9A28-D55325D5AD8D}"/>
          </ac:picMkLst>
        </pc:picChg>
        <pc:picChg chg="del">
          <ac:chgData name="Mark" userId="5f72b7f4-e555-40d6-864c-ac89376b531a" providerId="ADAL" clId="{2D8F1631-B534-4E36-9895-B612FCB32EBF}" dt="2020-09-03T16:25:17.476" v="15" actId="478"/>
          <ac:picMkLst>
            <pc:docMk/>
            <pc:sldMk cId="3286548004" sldId="260"/>
            <ac:picMk id="44" creationId="{6A15053A-E4FC-4069-9E1C-F556C0EA7B85}"/>
          </ac:picMkLst>
        </pc:picChg>
        <pc:picChg chg="del">
          <ac:chgData name="Mark" userId="5f72b7f4-e555-40d6-864c-ac89376b531a" providerId="ADAL" clId="{2D8F1631-B534-4E36-9895-B612FCB32EBF}" dt="2020-09-03T16:25:14.997" v="12" actId="478"/>
          <ac:picMkLst>
            <pc:docMk/>
            <pc:sldMk cId="3286548004" sldId="260"/>
            <ac:picMk id="55" creationId="{6F7529D5-11DC-4329-84C2-C0C8FB39F1BC}"/>
          </ac:picMkLst>
        </pc:picChg>
        <pc:picChg chg="del">
          <ac:chgData name="Mark" userId="5f72b7f4-e555-40d6-864c-ac89376b531a" providerId="ADAL" clId="{2D8F1631-B534-4E36-9895-B612FCB32EBF}" dt="2020-09-03T16:25:17.019" v="14" actId="478"/>
          <ac:picMkLst>
            <pc:docMk/>
            <pc:sldMk cId="3286548004" sldId="260"/>
            <ac:picMk id="60" creationId="{34102D45-1369-4819-B90E-9280E24E1706}"/>
          </ac:picMkLst>
        </pc:picChg>
        <pc:picChg chg="del">
          <ac:chgData name="Mark" userId="5f72b7f4-e555-40d6-864c-ac89376b531a" providerId="ADAL" clId="{2D8F1631-B534-4E36-9895-B612FCB32EBF}" dt="2020-09-03T16:25:13.737" v="11" actId="478"/>
          <ac:picMkLst>
            <pc:docMk/>
            <pc:sldMk cId="3286548004" sldId="260"/>
            <ac:picMk id="63" creationId="{6A314031-D8D1-4535-B21C-A64C0EC95B54}"/>
          </ac:picMkLst>
        </pc:picChg>
      </pc:sldChg>
    </pc:docChg>
  </pc:docChgLst>
  <pc:docChgLst>
    <pc:chgData name="Rachel Mosey" userId="S::rachel.mosey@3dmoleculardesigns.com::6bb2a173-ee23-4bb2-b1c7-528b83976604" providerId="AD" clId="Web-{E2ED0A12-0C0E-E683-BBCF-0DCD08CA9529}"/>
    <pc:docChg chg="modSld">
      <pc:chgData name="Rachel Mosey" userId="S::rachel.mosey@3dmoleculardesigns.com::6bb2a173-ee23-4bb2-b1c7-528b83976604" providerId="AD" clId="Web-{E2ED0A12-0C0E-E683-BBCF-0DCD08CA9529}" dt="2020-08-31T20:50:26.934" v="2" actId="20577"/>
      <pc:docMkLst>
        <pc:docMk/>
      </pc:docMkLst>
      <pc:sldChg chg="modSp">
        <pc:chgData name="Rachel Mosey" userId="S::rachel.mosey@3dmoleculardesigns.com::6bb2a173-ee23-4bb2-b1c7-528b83976604" providerId="AD" clId="Web-{E2ED0A12-0C0E-E683-BBCF-0DCD08CA9529}" dt="2020-08-31T20:50:25.778" v="0" actId="20577"/>
        <pc:sldMkLst>
          <pc:docMk/>
          <pc:sldMk cId="3286548004" sldId="260"/>
        </pc:sldMkLst>
        <pc:spChg chg="mod">
          <ac:chgData name="Rachel Mosey" userId="S::rachel.mosey@3dmoleculardesigns.com::6bb2a173-ee23-4bb2-b1c7-528b83976604" providerId="AD" clId="Web-{E2ED0A12-0C0E-E683-BBCF-0DCD08CA9529}" dt="2020-08-31T20:50:25.778" v="0" actId="20577"/>
          <ac:spMkLst>
            <pc:docMk/>
            <pc:sldMk cId="3286548004" sldId="260"/>
            <ac:spMk id="18" creationId="{692252BD-37CB-4818-9B4C-06C326009AE9}"/>
          </ac:spMkLst>
        </pc:spChg>
      </pc:sldChg>
    </pc:docChg>
  </pc:docChgLst>
  <pc:docChgLst>
    <pc:chgData name="Kris Herman" userId="S::kris.herman@3dmoleculardesigns.com::ebb3455e-9ef8-4c5a-a8c2-450eea55e30b" providerId="AD" clId="Web-{2ECFDCF0-9953-4787-96B2-7193BFEC90B3}"/>
    <pc:docChg chg="modSld">
      <pc:chgData name="Kris Herman" userId="S::kris.herman@3dmoleculardesigns.com::ebb3455e-9ef8-4c5a-a8c2-450eea55e30b" providerId="AD" clId="Web-{2ECFDCF0-9953-4787-96B2-7193BFEC90B3}" dt="2020-08-31T14:37:06.538" v="1" actId="1076"/>
      <pc:docMkLst>
        <pc:docMk/>
      </pc:docMkLst>
      <pc:sldChg chg="modSp">
        <pc:chgData name="Kris Herman" userId="S::kris.herman@3dmoleculardesigns.com::ebb3455e-9ef8-4c5a-a8c2-450eea55e30b" providerId="AD" clId="Web-{2ECFDCF0-9953-4787-96B2-7193BFEC90B3}" dt="2020-08-31T14:37:06.538" v="1" actId="1076"/>
        <pc:sldMkLst>
          <pc:docMk/>
          <pc:sldMk cId="1081229692" sldId="256"/>
        </pc:sldMkLst>
        <pc:picChg chg="mod">
          <ac:chgData name="Kris Herman" userId="S::kris.herman@3dmoleculardesigns.com::ebb3455e-9ef8-4c5a-a8c2-450eea55e30b" providerId="AD" clId="Web-{2ECFDCF0-9953-4787-96B2-7193BFEC90B3}" dt="2020-08-31T14:37:06.538" v="1" actId="1076"/>
          <ac:picMkLst>
            <pc:docMk/>
            <pc:sldMk cId="1081229692" sldId="256"/>
            <ac:picMk id="25" creationId="{4EB43D23-D2D3-4797-9E4F-640583DA4EFC}"/>
          </ac:picMkLst>
        </pc:picChg>
      </pc:sldChg>
    </pc:docChg>
  </pc:docChgLst>
  <pc:docChgLst>
    <pc:chgData name="Rachel Mosey" userId="S::rachel.mosey@3dmoleculardesigns.com::6bb2a173-ee23-4bb2-b1c7-528b83976604" providerId="AD" clId="Web-{4EFB662F-EAE2-36D2-8D2B-6FB2C666FC33}"/>
    <pc:docChg chg="modSld">
      <pc:chgData name="Rachel Mosey" userId="S::rachel.mosey@3dmoleculardesigns.com::6bb2a173-ee23-4bb2-b1c7-528b83976604" providerId="AD" clId="Web-{4EFB662F-EAE2-36D2-8D2B-6FB2C666FC33}" dt="2020-08-27T18:38:34.636" v="195" actId="20577"/>
      <pc:docMkLst>
        <pc:docMk/>
      </pc:docMkLst>
      <pc:sldChg chg="modSp">
        <pc:chgData name="Rachel Mosey" userId="S::rachel.mosey@3dmoleculardesigns.com::6bb2a173-ee23-4bb2-b1c7-528b83976604" providerId="AD" clId="Web-{4EFB662F-EAE2-36D2-8D2B-6FB2C666FC33}" dt="2020-08-27T18:36:15.612" v="26" actId="20577"/>
        <pc:sldMkLst>
          <pc:docMk/>
          <pc:sldMk cId="1081229692" sldId="256"/>
        </pc:sldMkLst>
        <pc:spChg chg="mod">
          <ac:chgData name="Rachel Mosey" userId="S::rachel.mosey@3dmoleculardesigns.com::6bb2a173-ee23-4bb2-b1c7-528b83976604" providerId="AD" clId="Web-{4EFB662F-EAE2-36D2-8D2B-6FB2C666FC33}" dt="2020-08-27T18:36:15.612" v="26" actId="20577"/>
          <ac:spMkLst>
            <pc:docMk/>
            <pc:sldMk cId="1081229692" sldId="256"/>
            <ac:spMk id="18" creationId="{692252BD-37CB-4818-9B4C-06C326009AE9}"/>
          </ac:spMkLst>
        </pc:spChg>
      </pc:sldChg>
      <pc:sldChg chg="modSp">
        <pc:chgData name="Rachel Mosey" userId="S::rachel.mosey@3dmoleculardesigns.com::6bb2a173-ee23-4bb2-b1c7-528b83976604" providerId="AD" clId="Web-{4EFB662F-EAE2-36D2-8D2B-6FB2C666FC33}" dt="2020-08-27T18:38:08.947" v="143" actId="20577"/>
        <pc:sldMkLst>
          <pc:docMk/>
          <pc:sldMk cId="1840253979" sldId="259"/>
        </pc:sldMkLst>
        <pc:spChg chg="mod">
          <ac:chgData name="Rachel Mosey" userId="S::rachel.mosey@3dmoleculardesigns.com::6bb2a173-ee23-4bb2-b1c7-528b83976604" providerId="AD" clId="Web-{4EFB662F-EAE2-36D2-8D2B-6FB2C666FC33}" dt="2020-08-27T18:38:08.947" v="143" actId="20577"/>
          <ac:spMkLst>
            <pc:docMk/>
            <pc:sldMk cId="1840253979" sldId="259"/>
            <ac:spMk id="18" creationId="{692252BD-37CB-4818-9B4C-06C326009AE9}"/>
          </ac:spMkLst>
        </pc:spChg>
      </pc:sldChg>
      <pc:sldChg chg="modSp">
        <pc:chgData name="Rachel Mosey" userId="S::rachel.mosey@3dmoleculardesigns.com::6bb2a173-ee23-4bb2-b1c7-528b83976604" providerId="AD" clId="Web-{4EFB662F-EAE2-36D2-8D2B-6FB2C666FC33}" dt="2020-08-27T18:38:34.636" v="194" actId="20577"/>
        <pc:sldMkLst>
          <pc:docMk/>
          <pc:sldMk cId="3286548004" sldId="260"/>
        </pc:sldMkLst>
        <pc:spChg chg="mod">
          <ac:chgData name="Rachel Mosey" userId="S::rachel.mosey@3dmoleculardesigns.com::6bb2a173-ee23-4bb2-b1c7-528b83976604" providerId="AD" clId="Web-{4EFB662F-EAE2-36D2-8D2B-6FB2C666FC33}" dt="2020-08-27T18:38:34.636" v="194" actId="20577"/>
          <ac:spMkLst>
            <pc:docMk/>
            <pc:sldMk cId="3286548004" sldId="260"/>
            <ac:spMk id="18" creationId="{692252BD-37CB-4818-9B4C-06C326009AE9}"/>
          </ac:spMkLst>
        </pc:spChg>
      </pc:sldChg>
    </pc:docChg>
  </pc:docChgLst>
  <pc:docChgLst>
    <pc:chgData name="Kris Herman" userId="S::kris.herman@3dmoleculardesigns.com::ebb3455e-9ef8-4c5a-a8c2-450eea55e30b" providerId="AD" clId="Web-{30C2812D-BEC7-BDE5-DB0B-F3F246B60C50}"/>
    <pc:docChg chg="modSld">
      <pc:chgData name="Kris Herman" userId="S::kris.herman@3dmoleculardesigns.com::ebb3455e-9ef8-4c5a-a8c2-450eea55e30b" providerId="AD" clId="Web-{30C2812D-BEC7-BDE5-DB0B-F3F246B60C50}" dt="2020-08-31T19:24:41.499" v="7" actId="20577"/>
      <pc:docMkLst>
        <pc:docMk/>
      </pc:docMkLst>
      <pc:sldChg chg="modSp">
        <pc:chgData name="Kris Herman" userId="S::kris.herman@3dmoleculardesigns.com::ebb3455e-9ef8-4c5a-a8c2-450eea55e30b" providerId="AD" clId="Web-{30C2812D-BEC7-BDE5-DB0B-F3F246B60C50}" dt="2020-08-31T19:24:41.499" v="7" actId="20577"/>
        <pc:sldMkLst>
          <pc:docMk/>
          <pc:sldMk cId="1081229692" sldId="256"/>
        </pc:sldMkLst>
        <pc:spChg chg="mod">
          <ac:chgData name="Kris Herman" userId="S::kris.herman@3dmoleculardesigns.com::ebb3455e-9ef8-4c5a-a8c2-450eea55e30b" providerId="AD" clId="Web-{30C2812D-BEC7-BDE5-DB0B-F3F246B60C50}" dt="2020-08-31T19:24:41.499" v="7" actId="20577"/>
          <ac:spMkLst>
            <pc:docMk/>
            <pc:sldMk cId="1081229692" sldId="256"/>
            <ac:spMk id="26" creationId="{2F3A1C03-C602-4C30-BFAA-FEDFADFE7875}"/>
          </ac:spMkLst>
        </pc:spChg>
      </pc:sldChg>
    </pc:docChg>
  </pc:docChgLst>
  <pc:docChgLst>
    <pc:chgData name="Diane Herman" userId="S::diane.herman@3dmoleculardesigns.com::51a858f0-9382-49bf-b2a3-4ae74fbeea13" providerId="AD" clId="Web-{4DA194D8-D529-7D74-87D9-D1435B1BD62D}"/>
    <pc:docChg chg="modSld">
      <pc:chgData name="Diane Herman" userId="S::diane.herman@3dmoleculardesigns.com::51a858f0-9382-49bf-b2a3-4ae74fbeea13" providerId="AD" clId="Web-{4DA194D8-D529-7D74-87D9-D1435B1BD62D}" dt="2020-09-13T18:09:05.665" v="4" actId="20577"/>
      <pc:docMkLst>
        <pc:docMk/>
      </pc:docMkLst>
      <pc:sldChg chg="modSp">
        <pc:chgData name="Diane Herman" userId="S::diane.herman@3dmoleculardesigns.com::51a858f0-9382-49bf-b2a3-4ae74fbeea13" providerId="AD" clId="Web-{4DA194D8-D529-7D74-87D9-D1435B1BD62D}" dt="2020-09-13T18:09:05.665" v="4" actId="20577"/>
        <pc:sldMkLst>
          <pc:docMk/>
          <pc:sldMk cId="1225375202" sldId="264"/>
        </pc:sldMkLst>
        <pc:spChg chg="mod">
          <ac:chgData name="Diane Herman" userId="S::diane.herman@3dmoleculardesigns.com::51a858f0-9382-49bf-b2a3-4ae74fbeea13" providerId="AD" clId="Web-{4DA194D8-D529-7D74-87D9-D1435B1BD62D}" dt="2020-09-13T18:09:05.665" v="4" actId="20577"/>
          <ac:spMkLst>
            <pc:docMk/>
            <pc:sldMk cId="1225375202" sldId="264"/>
            <ac:spMk id="17" creationId="{2ED2D4C0-3CE4-466C-8150-9AAC66979DC1}"/>
          </ac:spMkLst>
        </pc:spChg>
      </pc:sldChg>
    </pc:docChg>
  </pc:docChgLst>
  <pc:docChgLst>
    <pc:chgData name="Rachel Mosey" userId="S::rachel.mosey@3dmoleculardesigns.com::6bb2a173-ee23-4bb2-b1c7-528b83976604" providerId="AD" clId="Web-{C8CC6764-17D9-03D0-C102-10E96BDD3BB4}"/>
    <pc:docChg chg="modSld">
      <pc:chgData name="Rachel Mosey" userId="S::rachel.mosey@3dmoleculardesigns.com::6bb2a173-ee23-4bb2-b1c7-528b83976604" providerId="AD" clId="Web-{C8CC6764-17D9-03D0-C102-10E96BDD3BB4}" dt="2020-09-14T15:57:38.853" v="16" actId="20577"/>
      <pc:docMkLst>
        <pc:docMk/>
      </pc:docMkLst>
      <pc:sldChg chg="modSp">
        <pc:chgData name="Rachel Mosey" userId="S::rachel.mosey@3dmoleculardesigns.com::6bb2a173-ee23-4bb2-b1c7-528b83976604" providerId="AD" clId="Web-{C8CC6764-17D9-03D0-C102-10E96BDD3BB4}" dt="2020-09-14T15:57:00.602" v="4" actId="20577"/>
        <pc:sldMkLst>
          <pc:docMk/>
          <pc:sldMk cId="1081229692" sldId="256"/>
        </pc:sldMkLst>
        <pc:spChg chg="mod">
          <ac:chgData name="Rachel Mosey" userId="S::rachel.mosey@3dmoleculardesigns.com::6bb2a173-ee23-4bb2-b1c7-528b83976604" providerId="AD" clId="Web-{C8CC6764-17D9-03D0-C102-10E96BDD3BB4}" dt="2020-09-14T15:57:00.602" v="4" actId="20577"/>
          <ac:spMkLst>
            <pc:docMk/>
            <pc:sldMk cId="1081229692" sldId="256"/>
            <ac:spMk id="26" creationId="{2F3A1C03-C602-4C30-BFAA-FEDFADFE7875}"/>
          </ac:spMkLst>
        </pc:spChg>
      </pc:sldChg>
      <pc:sldChg chg="modSp">
        <pc:chgData name="Rachel Mosey" userId="S::rachel.mosey@3dmoleculardesigns.com::6bb2a173-ee23-4bb2-b1c7-528b83976604" providerId="AD" clId="Web-{C8CC6764-17D9-03D0-C102-10E96BDD3BB4}" dt="2020-09-14T15:57:15.165" v="8" actId="20577"/>
        <pc:sldMkLst>
          <pc:docMk/>
          <pc:sldMk cId="1840253979" sldId="259"/>
        </pc:sldMkLst>
        <pc:spChg chg="mod">
          <ac:chgData name="Rachel Mosey" userId="S::rachel.mosey@3dmoleculardesigns.com::6bb2a173-ee23-4bb2-b1c7-528b83976604" providerId="AD" clId="Web-{C8CC6764-17D9-03D0-C102-10E96BDD3BB4}" dt="2020-09-14T15:57:15.165" v="8" actId="20577"/>
          <ac:spMkLst>
            <pc:docMk/>
            <pc:sldMk cId="1840253979" sldId="259"/>
            <ac:spMk id="21" creationId="{FC2FC820-9328-4A42-97B0-F65981FE31EB}"/>
          </ac:spMkLst>
        </pc:spChg>
      </pc:sldChg>
      <pc:sldChg chg="modSp">
        <pc:chgData name="Rachel Mosey" userId="S::rachel.mosey@3dmoleculardesigns.com::6bb2a173-ee23-4bb2-b1c7-528b83976604" providerId="AD" clId="Web-{C8CC6764-17D9-03D0-C102-10E96BDD3BB4}" dt="2020-09-14T15:57:38.853" v="16" actId="20577"/>
        <pc:sldMkLst>
          <pc:docMk/>
          <pc:sldMk cId="1225375202" sldId="264"/>
        </pc:sldMkLst>
        <pc:spChg chg="mod">
          <ac:chgData name="Rachel Mosey" userId="S::rachel.mosey@3dmoleculardesigns.com::6bb2a173-ee23-4bb2-b1c7-528b83976604" providerId="AD" clId="Web-{C8CC6764-17D9-03D0-C102-10E96BDD3BB4}" dt="2020-09-14T15:57:36.681" v="15" actId="20577"/>
          <ac:spMkLst>
            <pc:docMk/>
            <pc:sldMk cId="1225375202" sldId="264"/>
            <ac:spMk id="17" creationId="{2ED2D4C0-3CE4-466C-8150-9AAC66979DC1}"/>
          </ac:spMkLst>
        </pc:spChg>
        <pc:spChg chg="mod">
          <ac:chgData name="Rachel Mosey" userId="S::rachel.mosey@3dmoleculardesigns.com::6bb2a173-ee23-4bb2-b1c7-528b83976604" providerId="AD" clId="Web-{C8CC6764-17D9-03D0-C102-10E96BDD3BB4}" dt="2020-09-14T15:57:38.853" v="16" actId="20577"/>
          <ac:spMkLst>
            <pc:docMk/>
            <pc:sldMk cId="1225375202" sldId="264"/>
            <ac:spMk id="18" creationId="{9ACC3C0E-7DDF-45EB-9A39-404EBD4CB54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9322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575F814-6AEF-4AE1-A513-7928E28DD0C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4317AF0-6CA9-480D-9040-E08100A6FA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0B7503-E137-4969-836A-D2C6B719B25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36F9F8-2F3C-4AF3-A184-25AD0237F735}" type="datetimeFigureOut">
              <a:rPr lang="en-US" smtClean="0"/>
              <a:t>9/15/2020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8CAAB8-A821-4E46-9A2C-131C83B847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23498B-516C-4ACF-B065-9CE8CFCBC4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19CA30C-2739-4889-8585-E4CA1478C8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6220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638849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497325-2E2E-4834-A409-0958F3C918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A9149C-0D7F-46FC-AE8B-2EAF59AA0F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B88BAC2-3692-4EDD-9F64-63183182F6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E3EA1C-9F68-4F69-9906-6A9F4533F0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36F9F8-2F3C-4AF3-A184-25AD0237F735}" type="datetimeFigureOut">
              <a:rPr lang="en-US" smtClean="0"/>
              <a:t>9/15/2020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740029-E309-47A3-8D35-810FF86169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67E4421-F937-4025-BEFF-A40CCF9EF9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19CA30C-2739-4889-8585-E4CA1478C8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3512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DFB3B6-0F18-4BD6-8C29-2E11EBB413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6BD526-2B3B-4C94-BAE2-A835F8A2DD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2B01FD8-F637-4571-A62B-2A495EB8D3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94DA85D-15D7-4966-9397-1A5779FECF6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6BCC8B7-8C0F-486A-A5BE-1688A284129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16783DF-B838-49A0-9A70-16C1F52B6CC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36F9F8-2F3C-4AF3-A184-25AD0237F735}" type="datetimeFigureOut">
              <a:rPr lang="en-US" smtClean="0"/>
              <a:t>9/15/2020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4EA6CEA-1C16-4AA3-AA8A-F3DCCDA6CF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0BB414D-69B3-48B9-A427-D7733BFD23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19CA30C-2739-4889-8585-E4CA1478C8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9915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C7EB8-A2B3-4DAD-B867-CC7DB37503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A1F852E-0577-45F6-95ED-D6E204E6EE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36F9F8-2F3C-4AF3-A184-25AD0237F735}" type="datetimeFigureOut">
              <a:rPr lang="en-US" smtClean="0"/>
              <a:t>9/15/2020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CDFEF77-5583-4B74-A846-5C62B0EEF2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B1E735E-E9D1-40B3-B41E-4BE44EB407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19CA30C-2739-4889-8585-E4CA1478C8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575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67413C-CE81-47F1-8422-40D09DC8475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36F9F8-2F3C-4AF3-A184-25AD0237F735}" type="datetimeFigureOut">
              <a:rPr lang="en-US" smtClean="0"/>
              <a:t>9/15/2020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0068BF6-BBF9-40F0-8195-29AB392676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28EB34-F19A-44DF-ACFD-5DF1B08FF6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19CA30C-2739-4889-8585-E4CA1478C8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9742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04607D-53A4-4120-9281-233B0500E7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20F56E-0DF8-450A-A504-A6A812418F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6DCE32-2718-4298-9532-6B1F3551BF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CC43EE-9C77-48A3-BE08-E4A298D1E8A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36F9F8-2F3C-4AF3-A184-25AD0237F735}" type="datetimeFigureOut">
              <a:rPr lang="en-US" smtClean="0"/>
              <a:t>9/15/2020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665AE4-067F-420D-BB94-9E571A3565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B681C2-BDBE-4B34-8801-5F6BA181EB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19CA30C-2739-4889-8585-E4CA1478C8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5732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3FECD2-78BC-47FD-98F6-63062BDF41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873B569-199F-4D65-852D-1AFA662E7FB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7E7A627-DA48-4DFC-A711-D1E4697219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170B7B6-9D42-4F6F-999E-06CA1DF9B8B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36F9F8-2F3C-4AF3-A184-25AD0237F735}" type="datetimeFigureOut">
              <a:rPr lang="en-US" smtClean="0"/>
              <a:t>9/15/2020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082E5C-2AAC-49E5-A962-6629C77B4C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35895A-B2E8-42FA-AC51-0EFF407EE9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19CA30C-2739-4889-8585-E4CA1478C8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8966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75DFB3-84AF-4FD4-A38E-E097637D99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48FFD5F-7470-4C75-AA37-B0CED918EA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84AC0A-0EAB-45E5-890E-986A149BCE3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36F9F8-2F3C-4AF3-A184-25AD0237F735}" type="datetimeFigureOut">
              <a:rPr lang="en-US" smtClean="0"/>
              <a:t>9/15/2020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552431-6234-4829-B719-E66293BB9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FFDA3D-9788-45EB-950B-FFEA585605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19CA30C-2739-4889-8585-E4CA1478C8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2937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61463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692252BD-37CB-4818-9B4C-06C326009AE9}"/>
              </a:ext>
            </a:extLst>
          </p:cNvPr>
          <p:cNvSpPr txBox="1"/>
          <p:nvPr/>
        </p:nvSpPr>
        <p:spPr>
          <a:xfrm>
            <a:off x="324301" y="329861"/>
            <a:ext cx="5983192" cy="203132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b="1" dirty="0"/>
              <a:t>Mitosis</a:t>
            </a:r>
          </a:p>
          <a:p>
            <a:endParaRPr lang="en-US" sz="1400" dirty="0"/>
          </a:p>
          <a:p>
            <a:r>
              <a:rPr lang="en-US" sz="1300" dirty="0">
                <a:solidFill>
                  <a:srgbClr val="222222"/>
                </a:solidFill>
              </a:rPr>
              <a:t>Mitosis is a </a:t>
            </a:r>
            <a:r>
              <a:rPr lang="en-US" sz="1300" b="0" i="0" dirty="0">
                <a:solidFill>
                  <a:srgbClr val="222222"/>
                </a:solidFill>
                <a:effectLst/>
              </a:rPr>
              <a:t>type of cell division that results in two daughter cells, each having the same number and kind of chromosomes as the parent cell.</a:t>
            </a:r>
          </a:p>
          <a:p>
            <a:endParaRPr lang="en-US" sz="1300" dirty="0">
              <a:solidFill>
                <a:srgbClr val="222222"/>
              </a:solidFill>
            </a:endParaRPr>
          </a:p>
          <a:p>
            <a:r>
              <a:rPr lang="en-US" sz="1300" dirty="0"/>
              <a:t>1. Grab the chromosomes from the</a:t>
            </a:r>
            <a:r>
              <a:rPr lang="en-US" sz="1300" b="1" dirty="0"/>
              <a:t> parent cell </a:t>
            </a:r>
            <a:r>
              <a:rPr lang="en-US" sz="1300" dirty="0"/>
              <a:t>to fill in the other steps in mitosis, including </a:t>
            </a:r>
            <a:r>
              <a:rPr lang="en-US" sz="1300" b="1" dirty="0"/>
              <a:t>DNA replication</a:t>
            </a:r>
            <a:r>
              <a:rPr lang="en-US" sz="1300" dirty="0"/>
              <a:t>, </a:t>
            </a:r>
            <a:r>
              <a:rPr lang="en-US" sz="1300" b="1" dirty="0"/>
              <a:t>cell division</a:t>
            </a:r>
            <a:r>
              <a:rPr lang="en-US" sz="1300" dirty="0"/>
              <a:t> and the resulting two </a:t>
            </a:r>
            <a:r>
              <a:rPr lang="en-US" sz="1300" b="1" dirty="0"/>
              <a:t>daughter cells</a:t>
            </a:r>
            <a:r>
              <a:rPr lang="en-US" sz="1400" dirty="0"/>
              <a:t>. </a:t>
            </a:r>
          </a:p>
          <a:p>
            <a:r>
              <a:rPr lang="en-US" sz="1300" dirty="0"/>
              <a:t>2. Answer the question below and move to the next slide.</a:t>
            </a:r>
            <a:endParaRPr lang="en-US" dirty="0"/>
          </a:p>
          <a:p>
            <a:endParaRPr lang="en-US" sz="1400" dirty="0"/>
          </a:p>
        </p:txBody>
      </p:sp>
      <p:sp>
        <p:nvSpPr>
          <p:cNvPr id="26" name="TextBox 42">
            <a:extLst>
              <a:ext uri="{FF2B5EF4-FFF2-40B4-BE49-F238E27FC236}">
                <a16:creationId xmlns:a16="http://schemas.microsoft.com/office/drawing/2014/main" id="{2F3A1C03-C602-4C30-BFAA-FEDFADFE7875}"/>
              </a:ext>
            </a:extLst>
          </p:cNvPr>
          <p:cNvSpPr txBox="1">
            <a:spLocks noChangeAspect="1"/>
          </p:cNvSpPr>
          <p:nvPr/>
        </p:nvSpPr>
        <p:spPr>
          <a:xfrm>
            <a:off x="324300" y="5904089"/>
            <a:ext cx="6336143" cy="70307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txBody>
          <a:bodyPr wrap="square" lIns="91440" tIns="45720" rIns="91440" bIns="45720" rtlCol="0" anchor="t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300" b="1" i="1" dirty="0"/>
              <a:t>How many chromosomes are in the parent cell?</a:t>
            </a:r>
          </a:p>
          <a:p>
            <a:endParaRPr lang="en-US" sz="1300" b="1" i="1" dirty="0">
              <a:cs typeface="Calibri"/>
            </a:endParaRPr>
          </a:p>
          <a:p>
            <a:endParaRPr lang="en-US" sz="1300" dirty="0">
              <a:solidFill>
                <a:srgbClr val="FF0000"/>
              </a:solidFill>
              <a:cs typeface="Calibri"/>
            </a:endParaRPr>
          </a:p>
        </p:txBody>
      </p:sp>
      <p:pic>
        <p:nvPicPr>
          <p:cNvPr id="15" name="Picture 14" descr="A picture containing drawing, light, clock&#10;&#10;Description automatically generated">
            <a:extLst>
              <a:ext uri="{FF2B5EF4-FFF2-40B4-BE49-F238E27FC236}">
                <a16:creationId xmlns:a16="http://schemas.microsoft.com/office/drawing/2014/main" id="{3434B9DF-3DB7-4DDF-92E7-2283A2C45B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323631" y="3153193"/>
            <a:ext cx="168271" cy="81506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74C9C3A6-DFD3-4FC0-9E7C-8BB00AC938B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331450" y="2901690"/>
            <a:ext cx="168247" cy="520763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59FED0C6-C563-499F-B388-C40345D3F7D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320943" y="3405418"/>
            <a:ext cx="173647" cy="843426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DB0E4DC4-3DEF-41AD-A900-F477600CE46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333670" y="2656493"/>
            <a:ext cx="170365" cy="527320"/>
          </a:xfrm>
          <a:prstGeom prst="rect">
            <a:avLst/>
          </a:prstGeom>
        </p:spPr>
      </p:pic>
      <p:pic>
        <p:nvPicPr>
          <p:cNvPr id="24" name="Picture 23" descr="A picture containing drawing, light, clock&#10;&#10;Description automatically generated">
            <a:extLst>
              <a:ext uri="{FF2B5EF4-FFF2-40B4-BE49-F238E27FC236}">
                <a16:creationId xmlns:a16="http://schemas.microsoft.com/office/drawing/2014/main" id="{FB1ED947-0394-461C-AD46-8D948F73AD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323631" y="3153193"/>
            <a:ext cx="168271" cy="815064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0FA3B24A-4E87-439E-B5BD-529BC9D570E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331450" y="2901690"/>
            <a:ext cx="168247" cy="520763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70D681BE-ABB9-4746-B7E6-C91E0243BA3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320943" y="3405418"/>
            <a:ext cx="173647" cy="843426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5AB561A6-4AFB-4E20-A94E-F8C8594793D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333670" y="2656493"/>
            <a:ext cx="170365" cy="527320"/>
          </a:xfrm>
          <a:prstGeom prst="rect">
            <a:avLst/>
          </a:prstGeom>
        </p:spPr>
      </p:pic>
      <p:pic>
        <p:nvPicPr>
          <p:cNvPr id="37" name="Picture 36" descr="A picture containing drawing, light, clock&#10;&#10;Description automatically generated">
            <a:extLst>
              <a:ext uri="{FF2B5EF4-FFF2-40B4-BE49-F238E27FC236}">
                <a16:creationId xmlns:a16="http://schemas.microsoft.com/office/drawing/2014/main" id="{B6696591-E63D-460D-9E12-2196EF710A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323631" y="3153194"/>
            <a:ext cx="168271" cy="815064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73C2D222-0EFC-4191-A667-D2007F1CEE1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331450" y="2901691"/>
            <a:ext cx="168247" cy="520763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A67AF26E-3EEA-4D14-8399-C61AA72045E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320943" y="3405419"/>
            <a:ext cx="173647" cy="843426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85D1AF17-F8A3-48D9-B8DC-F982337AF23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333670" y="2656494"/>
            <a:ext cx="170365" cy="527320"/>
          </a:xfrm>
          <a:prstGeom prst="rect">
            <a:avLst/>
          </a:prstGeom>
        </p:spPr>
      </p:pic>
      <p:pic>
        <p:nvPicPr>
          <p:cNvPr id="42" name="Picture 41" descr="A picture containing drawing, light, clock&#10;&#10;Description automatically generated">
            <a:extLst>
              <a:ext uri="{FF2B5EF4-FFF2-40B4-BE49-F238E27FC236}">
                <a16:creationId xmlns:a16="http://schemas.microsoft.com/office/drawing/2014/main" id="{F33FDB4A-6769-4FC8-AFDD-FC71D75088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320805" y="3153192"/>
            <a:ext cx="168271" cy="815064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921DA830-9B4E-4B81-997D-5C9D1215A8C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328624" y="2901689"/>
            <a:ext cx="168247" cy="520763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680F9262-D7B9-4B6B-A8B4-E1F438E62A4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318117" y="3405417"/>
            <a:ext cx="173647" cy="843426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E93E804B-8201-4556-AED2-36C7B34C210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330844" y="2656492"/>
            <a:ext cx="170365" cy="527320"/>
          </a:xfrm>
          <a:prstGeom prst="rect">
            <a:avLst/>
          </a:prstGeom>
        </p:spPr>
      </p:pic>
      <p:pic>
        <p:nvPicPr>
          <p:cNvPr id="46" name="Picture 45" descr="A picture containing drawing, light, clock&#10;&#10;Description automatically generated">
            <a:extLst>
              <a:ext uri="{FF2B5EF4-FFF2-40B4-BE49-F238E27FC236}">
                <a16:creationId xmlns:a16="http://schemas.microsoft.com/office/drawing/2014/main" id="{6A420057-B5A9-4C7D-935E-9F37ED670F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322218" y="3154936"/>
            <a:ext cx="168271" cy="815064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8C1DA743-0945-4E14-A783-AEB39BCC46C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330037" y="2903433"/>
            <a:ext cx="168247" cy="520763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19BD7236-B03A-425D-A647-AAA34F50648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319530" y="3407161"/>
            <a:ext cx="173647" cy="843426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4D1A4F6A-AA2E-4371-A723-62AFAACA62E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332257" y="2658236"/>
            <a:ext cx="170365" cy="527320"/>
          </a:xfrm>
          <a:prstGeom prst="rect">
            <a:avLst/>
          </a:prstGeom>
        </p:spPr>
      </p:pic>
      <p:pic>
        <p:nvPicPr>
          <p:cNvPr id="51" name="Picture 50" descr="A picture containing drawing, light, clock&#10;&#10;Description automatically generated">
            <a:extLst>
              <a:ext uri="{FF2B5EF4-FFF2-40B4-BE49-F238E27FC236}">
                <a16:creationId xmlns:a16="http://schemas.microsoft.com/office/drawing/2014/main" id="{2BF0F593-BB7D-499F-9C12-EED792ABF2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321512" y="3153193"/>
            <a:ext cx="168271" cy="815064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6B29BFE8-FDE7-4C31-8D33-C129EDB59D9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329331" y="2901690"/>
            <a:ext cx="168247" cy="520763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28985E5C-11F7-4878-8644-670DDDF9182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318824" y="3405418"/>
            <a:ext cx="173647" cy="843426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C10DC2C0-E96D-4F0C-B750-BFE9589F2FA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331551" y="2656493"/>
            <a:ext cx="170365" cy="527320"/>
          </a:xfrm>
          <a:prstGeom prst="rect">
            <a:avLst/>
          </a:prstGeom>
        </p:spPr>
      </p:pic>
      <p:pic>
        <p:nvPicPr>
          <p:cNvPr id="55" name="Picture 54" descr="A picture containing drawing, light, clock&#10;&#10;Description automatically generated">
            <a:extLst>
              <a:ext uri="{FF2B5EF4-FFF2-40B4-BE49-F238E27FC236}">
                <a16:creationId xmlns:a16="http://schemas.microsoft.com/office/drawing/2014/main" id="{D2C8FBCE-014D-4C30-915C-709409FF4A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321253" y="3153193"/>
            <a:ext cx="168271" cy="815064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2CFDB957-22A6-4EE5-BC87-1A2AAD9179C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329072" y="2901690"/>
            <a:ext cx="168247" cy="520763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C3040D5F-D722-42AD-95C7-115999038EF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318565" y="3405418"/>
            <a:ext cx="173647" cy="843426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1F9C93BD-8E0F-4521-8434-5513CAAD9B2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331292" y="2656493"/>
            <a:ext cx="170365" cy="527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12296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692252BD-37CB-4818-9B4C-06C326009AE9}"/>
              </a:ext>
            </a:extLst>
          </p:cNvPr>
          <p:cNvSpPr txBox="1"/>
          <p:nvPr/>
        </p:nvSpPr>
        <p:spPr>
          <a:xfrm>
            <a:off x="250957" y="1116476"/>
            <a:ext cx="2761814" cy="318548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b="1" dirty="0"/>
              <a:t>Meiosis</a:t>
            </a:r>
          </a:p>
          <a:p>
            <a:endParaRPr lang="en-US" sz="1400" dirty="0"/>
          </a:p>
          <a:p>
            <a:r>
              <a:rPr lang="en-US" sz="1300" b="1" dirty="0">
                <a:solidFill>
                  <a:srgbClr val="222222"/>
                </a:solidFill>
              </a:rPr>
              <a:t>Meiosis</a:t>
            </a:r>
            <a:r>
              <a:rPr lang="en-US" sz="1300" dirty="0">
                <a:solidFill>
                  <a:srgbClr val="222222"/>
                </a:solidFill>
              </a:rPr>
              <a:t> is a </a:t>
            </a:r>
            <a:r>
              <a:rPr lang="en-US" sz="1300" b="0" i="0" dirty="0">
                <a:solidFill>
                  <a:srgbClr val="222222"/>
                </a:solidFill>
                <a:effectLst/>
              </a:rPr>
              <a:t>type of cell division that results in four </a:t>
            </a:r>
            <a:r>
              <a:rPr lang="en-US" sz="1300" b="1" i="0" dirty="0">
                <a:solidFill>
                  <a:srgbClr val="222222"/>
                </a:solidFill>
                <a:effectLst/>
              </a:rPr>
              <a:t>gamete (sex) cells</a:t>
            </a:r>
            <a:r>
              <a:rPr lang="en-US" sz="1300" b="0" i="0" dirty="0">
                <a:solidFill>
                  <a:srgbClr val="222222"/>
                </a:solidFill>
                <a:effectLst/>
              </a:rPr>
              <a:t>, each having </a:t>
            </a:r>
            <a:r>
              <a:rPr lang="en-US" sz="1300" dirty="0">
                <a:solidFill>
                  <a:srgbClr val="222222"/>
                </a:solidFill>
              </a:rPr>
              <a:t>half the </a:t>
            </a:r>
            <a:r>
              <a:rPr lang="en-US" sz="1300" b="0" i="0" dirty="0">
                <a:solidFill>
                  <a:srgbClr val="222222"/>
                </a:solidFill>
                <a:effectLst/>
              </a:rPr>
              <a:t>number and kind of chromosomes as the parent cell.</a:t>
            </a:r>
          </a:p>
          <a:p>
            <a:endParaRPr lang="en-US" sz="1300" dirty="0">
              <a:solidFill>
                <a:srgbClr val="222222"/>
              </a:solidFill>
            </a:endParaRPr>
          </a:p>
          <a:p>
            <a:r>
              <a:rPr lang="en-US" sz="1300" dirty="0"/>
              <a:t>1. Grab and place each of the chromosomes from the</a:t>
            </a:r>
            <a:r>
              <a:rPr lang="en-US" sz="1300" b="1" dirty="0"/>
              <a:t> parent cell </a:t>
            </a:r>
            <a:r>
              <a:rPr lang="en-US" sz="1300" dirty="0"/>
              <a:t>onto the other steps in meiosis, including </a:t>
            </a:r>
            <a:r>
              <a:rPr lang="en-US" sz="1300" b="1" dirty="0"/>
              <a:t>DNA replication</a:t>
            </a:r>
            <a:r>
              <a:rPr lang="en-US" sz="1300" dirty="0"/>
              <a:t> and </a:t>
            </a:r>
            <a:r>
              <a:rPr lang="en-US" sz="1300" b="1" dirty="0"/>
              <a:t>cell division </a:t>
            </a:r>
            <a:r>
              <a:rPr lang="en-US" sz="1300" dirty="0"/>
              <a:t>in</a:t>
            </a:r>
            <a:r>
              <a:rPr lang="en-US" sz="1300" b="1" dirty="0"/>
              <a:t> Miosis I</a:t>
            </a:r>
            <a:r>
              <a:rPr lang="en-US" sz="1300" dirty="0"/>
              <a:t>, and a second round of </a:t>
            </a:r>
            <a:r>
              <a:rPr lang="en-US" sz="1300" b="1" dirty="0"/>
              <a:t>cell division </a:t>
            </a:r>
            <a:r>
              <a:rPr lang="en-US" sz="1300" dirty="0"/>
              <a:t>in </a:t>
            </a:r>
            <a:r>
              <a:rPr lang="en-US" sz="1300" b="1" dirty="0"/>
              <a:t>Meiosis II</a:t>
            </a:r>
            <a:r>
              <a:rPr lang="en-US" sz="1300" dirty="0"/>
              <a:t>.</a:t>
            </a:r>
          </a:p>
          <a:p>
            <a:r>
              <a:rPr lang="en-US" sz="1300" dirty="0">
                <a:cs typeface="Calibri"/>
              </a:rPr>
              <a:t>2</a:t>
            </a:r>
            <a:r>
              <a:rPr lang="en-US" sz="1300" dirty="0"/>
              <a:t>. Answer the question below and move to the next slide.</a:t>
            </a:r>
          </a:p>
        </p:txBody>
      </p:sp>
      <p:sp>
        <p:nvSpPr>
          <p:cNvPr id="21" name="Text Box 4">
            <a:extLst>
              <a:ext uri="{FF2B5EF4-FFF2-40B4-BE49-F238E27FC236}">
                <a16:creationId xmlns:a16="http://schemas.microsoft.com/office/drawing/2014/main" id="{FC2FC820-9328-4A42-97B0-F65981FE31EB}"/>
              </a:ext>
            </a:extLst>
          </p:cNvPr>
          <p:cNvSpPr txBox="1"/>
          <p:nvPr/>
        </p:nvSpPr>
        <p:spPr>
          <a:xfrm>
            <a:off x="358518" y="5259966"/>
            <a:ext cx="7658100" cy="1265323"/>
          </a:xfrm>
          <a:prstGeom prst="rect">
            <a:avLst/>
          </a:prstGeom>
          <a:solidFill>
            <a:srgbClr val="70AD47">
              <a:lumMod val="40000"/>
              <a:lumOff val="60000"/>
            </a:srgbClr>
          </a:solidFill>
          <a:ln w="6350">
            <a:solidFill>
              <a:prstClr val="black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buSzPts val="1000"/>
              <a:tabLst>
                <a:tab pos="914400" algn="l"/>
              </a:tabLst>
            </a:pPr>
            <a:r>
              <a:rPr lang="en-US" sz="1100" dirty="0"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How many pairs of homologous chromosomes are in the parent cell?</a:t>
            </a:r>
          </a:p>
          <a:p>
            <a:pPr>
              <a:buSzPts val="1000"/>
              <a:tabLst>
                <a:tab pos="914400" algn="l"/>
              </a:tabLst>
            </a:pP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5" name="Picture 14" descr="A picture containing drawing, light, clock&#10;&#10;Description automatically generated">
            <a:extLst>
              <a:ext uri="{FF2B5EF4-FFF2-40B4-BE49-F238E27FC236}">
                <a16:creationId xmlns:a16="http://schemas.microsoft.com/office/drawing/2014/main" id="{3434B9DF-3DB7-4DDF-92E7-2283A2C45B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276869" y="2979561"/>
            <a:ext cx="213598" cy="103461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E940D0DB-6E00-4218-8422-0649E4E5329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4271" y="2979561"/>
            <a:ext cx="213565" cy="103731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5F6C9925-B739-4EB6-8231-E9DA690D4F0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2140" y="3116115"/>
            <a:ext cx="210674" cy="652087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FC8C92AD-3B5E-43C6-A91D-CDC36ECB969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2839" y="3107909"/>
            <a:ext cx="213326" cy="660294"/>
          </a:xfrm>
          <a:prstGeom prst="rect">
            <a:avLst/>
          </a:prstGeom>
        </p:spPr>
      </p:pic>
      <p:pic>
        <p:nvPicPr>
          <p:cNvPr id="47" name="Picture 46" descr="A picture containing drawing, light, clock&#10;&#10;Description automatically generated">
            <a:extLst>
              <a:ext uri="{FF2B5EF4-FFF2-40B4-BE49-F238E27FC236}">
                <a16:creationId xmlns:a16="http://schemas.microsoft.com/office/drawing/2014/main" id="{6FB5A3C9-F125-451E-BE6B-1746456CFE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276869" y="2979561"/>
            <a:ext cx="213598" cy="1034614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3D340F36-78B4-4153-B8E2-E0501C14CD7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4271" y="2979561"/>
            <a:ext cx="213565" cy="1037314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9F7EAAD5-1BD7-4886-BEAD-855AB0FDB6A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2140" y="3116115"/>
            <a:ext cx="210674" cy="652087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1229EA4C-173B-4F38-A0EC-A52229DE157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2839" y="3107909"/>
            <a:ext cx="213326" cy="660294"/>
          </a:xfrm>
          <a:prstGeom prst="rect">
            <a:avLst/>
          </a:prstGeom>
        </p:spPr>
      </p:pic>
      <p:pic>
        <p:nvPicPr>
          <p:cNvPr id="51" name="Picture 50" descr="A picture containing drawing, light, clock&#10;&#10;Description automatically generated">
            <a:extLst>
              <a:ext uri="{FF2B5EF4-FFF2-40B4-BE49-F238E27FC236}">
                <a16:creationId xmlns:a16="http://schemas.microsoft.com/office/drawing/2014/main" id="{975E5CA6-D5E2-4BBB-991C-318EE9B14A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276869" y="2979561"/>
            <a:ext cx="213598" cy="1034614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335A5C6F-5538-4128-A6D9-C81F042477F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4271" y="2979561"/>
            <a:ext cx="213565" cy="1037314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A69AD656-76E4-43C4-A807-4AB2A5A7C93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7533" y="3128423"/>
            <a:ext cx="210674" cy="652087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6839B526-4A6C-45F8-B21A-6873B472989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2839" y="3107909"/>
            <a:ext cx="213326" cy="660294"/>
          </a:xfrm>
          <a:prstGeom prst="rect">
            <a:avLst/>
          </a:prstGeom>
        </p:spPr>
      </p:pic>
      <p:pic>
        <p:nvPicPr>
          <p:cNvPr id="55" name="Picture 54" descr="A picture containing drawing, light, clock&#10;&#10;Description automatically generated">
            <a:extLst>
              <a:ext uri="{FF2B5EF4-FFF2-40B4-BE49-F238E27FC236}">
                <a16:creationId xmlns:a16="http://schemas.microsoft.com/office/drawing/2014/main" id="{E25FFC13-057C-4170-99B2-FC002E32CA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287024" y="2979561"/>
            <a:ext cx="213598" cy="1034614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4E7FDCEF-DE51-4408-9FC8-C100436701E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0607" y="2987980"/>
            <a:ext cx="213565" cy="1037314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0446ECC6-D4E9-43E4-8684-22B6BAF3443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716" y="3124321"/>
            <a:ext cx="210674" cy="652087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50CAC92A-DFCC-4BC4-BEEC-77C85B9912A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2128" y="3116115"/>
            <a:ext cx="213326" cy="660294"/>
          </a:xfrm>
          <a:prstGeom prst="rect">
            <a:avLst/>
          </a:prstGeom>
        </p:spPr>
      </p:pic>
      <p:pic>
        <p:nvPicPr>
          <p:cNvPr id="59" name="Picture 58" descr="A picture containing drawing, light, clock&#10;&#10;Description automatically generated">
            <a:extLst>
              <a:ext uri="{FF2B5EF4-FFF2-40B4-BE49-F238E27FC236}">
                <a16:creationId xmlns:a16="http://schemas.microsoft.com/office/drawing/2014/main" id="{820EE07F-15E7-49BC-91AB-30012964DF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278902" y="2987980"/>
            <a:ext cx="213598" cy="1034614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665A57AF-DB5F-4AA7-B1C2-19DF671370A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1412" y="2976861"/>
            <a:ext cx="213565" cy="1037314"/>
          </a:xfrm>
          <a:prstGeom prst="rect">
            <a:avLst/>
          </a:prstGeom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id="{0109CC96-3BB0-4B8F-BC56-2A8FE91D8AA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9937" y="3128424"/>
            <a:ext cx="210674" cy="652087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id="{561DBB6A-3EC4-4398-B417-C3D07663EA9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6172" y="3124321"/>
            <a:ext cx="213326" cy="660294"/>
          </a:xfrm>
          <a:prstGeom prst="rect">
            <a:avLst/>
          </a:prstGeom>
        </p:spPr>
      </p:pic>
      <p:pic>
        <p:nvPicPr>
          <p:cNvPr id="63" name="Picture 62" descr="A picture containing drawing, light, clock&#10;&#10;Description automatically generated">
            <a:extLst>
              <a:ext uri="{FF2B5EF4-FFF2-40B4-BE49-F238E27FC236}">
                <a16:creationId xmlns:a16="http://schemas.microsoft.com/office/drawing/2014/main" id="{7F9F584C-0AE2-4799-80F5-E62C98A151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276868" y="2987980"/>
            <a:ext cx="213598" cy="1034614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id="{6DCEB973-D006-48E0-A2D9-9581049B21E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0764" y="2980208"/>
            <a:ext cx="213565" cy="1037314"/>
          </a:xfrm>
          <a:prstGeom prst="rect">
            <a:avLst/>
          </a:prstGeom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id="{54E690A2-2982-4262-9282-6E88399A8BF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9923" y="3128424"/>
            <a:ext cx="210674" cy="652087"/>
          </a:xfrm>
          <a:prstGeom prst="rect">
            <a:avLst/>
          </a:prstGeom>
        </p:spPr>
      </p:pic>
      <p:pic>
        <p:nvPicPr>
          <p:cNvPr id="66" name="Picture 65">
            <a:extLst>
              <a:ext uri="{FF2B5EF4-FFF2-40B4-BE49-F238E27FC236}">
                <a16:creationId xmlns:a16="http://schemas.microsoft.com/office/drawing/2014/main" id="{AA0979CC-F96D-405A-AA7C-C9B156FF77D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6618" y="3124321"/>
            <a:ext cx="213326" cy="660294"/>
          </a:xfrm>
          <a:prstGeom prst="rect">
            <a:avLst/>
          </a:prstGeom>
        </p:spPr>
      </p:pic>
      <p:pic>
        <p:nvPicPr>
          <p:cNvPr id="67" name="Picture 66" descr="A picture containing drawing, light, clock&#10;&#10;Description automatically generated">
            <a:extLst>
              <a:ext uri="{FF2B5EF4-FFF2-40B4-BE49-F238E27FC236}">
                <a16:creationId xmlns:a16="http://schemas.microsoft.com/office/drawing/2014/main" id="{34306467-798D-4413-AE5E-5E2E5B1515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276868" y="2983770"/>
            <a:ext cx="213598" cy="1034614"/>
          </a:xfrm>
          <a:prstGeom prst="rect">
            <a:avLst/>
          </a:prstGeom>
        </p:spPr>
      </p:pic>
      <p:pic>
        <p:nvPicPr>
          <p:cNvPr id="68" name="Picture 67">
            <a:extLst>
              <a:ext uri="{FF2B5EF4-FFF2-40B4-BE49-F238E27FC236}">
                <a16:creationId xmlns:a16="http://schemas.microsoft.com/office/drawing/2014/main" id="{8398F474-684E-43BE-A242-6649C2DDB21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0608" y="2976861"/>
            <a:ext cx="213565" cy="1037314"/>
          </a:xfrm>
          <a:prstGeom prst="rect">
            <a:avLst/>
          </a:prstGeom>
        </p:spPr>
      </p:pic>
      <p:pic>
        <p:nvPicPr>
          <p:cNvPr id="69" name="Picture 68">
            <a:extLst>
              <a:ext uri="{FF2B5EF4-FFF2-40B4-BE49-F238E27FC236}">
                <a16:creationId xmlns:a16="http://schemas.microsoft.com/office/drawing/2014/main" id="{3025AE0B-EE87-4F9A-A0B7-59E7E436430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1957" y="3120218"/>
            <a:ext cx="210674" cy="652087"/>
          </a:xfrm>
          <a:prstGeom prst="rect">
            <a:avLst/>
          </a:prstGeom>
        </p:spPr>
      </p:pic>
      <p:pic>
        <p:nvPicPr>
          <p:cNvPr id="70" name="Picture 69">
            <a:extLst>
              <a:ext uri="{FF2B5EF4-FFF2-40B4-BE49-F238E27FC236}">
                <a16:creationId xmlns:a16="http://schemas.microsoft.com/office/drawing/2014/main" id="{3BA8B8EB-F866-4033-86E3-344AB114B8E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4082" y="3116115"/>
            <a:ext cx="213326" cy="660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02539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692252BD-37CB-4818-9B4C-06C326009AE9}"/>
              </a:ext>
            </a:extLst>
          </p:cNvPr>
          <p:cNvSpPr txBox="1"/>
          <p:nvPr/>
        </p:nvSpPr>
        <p:spPr>
          <a:xfrm>
            <a:off x="245610" y="155052"/>
            <a:ext cx="4800524" cy="218521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b="1" dirty="0"/>
              <a:t>Independent Assortment</a:t>
            </a:r>
            <a:r>
              <a:rPr lang="en-US" b="1"/>
              <a:t> in </a:t>
            </a:r>
            <a:r>
              <a:rPr lang="en-US" b="1">
                <a:ea typeface="+mn-lt"/>
                <a:cs typeface="+mn-lt"/>
              </a:rPr>
              <a:t>Meiosis</a:t>
            </a:r>
            <a:endParaRPr lang="en-US" b="1" err="1"/>
          </a:p>
          <a:p>
            <a:endParaRPr lang="en-US" sz="1400" dirty="0"/>
          </a:p>
          <a:p>
            <a:r>
              <a:rPr lang="en-US" sz="1300" dirty="0">
                <a:solidFill>
                  <a:srgbClr val="222222"/>
                </a:solidFill>
              </a:rPr>
              <a:t>Meiosis results in </a:t>
            </a:r>
            <a:r>
              <a:rPr lang="en-US" sz="1300" b="1" dirty="0">
                <a:solidFill>
                  <a:srgbClr val="222222"/>
                </a:solidFill>
              </a:rPr>
              <a:t>gametes</a:t>
            </a:r>
            <a:r>
              <a:rPr lang="en-US" sz="1300" dirty="0">
                <a:solidFill>
                  <a:srgbClr val="222222"/>
                </a:solidFill>
              </a:rPr>
              <a:t>, cells that only </a:t>
            </a:r>
            <a:r>
              <a:rPr lang="en-US" sz="1300" b="0" i="0" dirty="0">
                <a:solidFill>
                  <a:srgbClr val="222222"/>
                </a:solidFill>
                <a:effectLst/>
              </a:rPr>
              <a:t>carry one copy of each chromosome.</a:t>
            </a:r>
            <a:r>
              <a:rPr lang="en-US" sz="1300" dirty="0">
                <a:solidFill>
                  <a:srgbClr val="222222"/>
                </a:solidFill>
              </a:rPr>
              <a:t> Pairs of homologous </a:t>
            </a:r>
            <a:r>
              <a:rPr lang="en-US" sz="1300" b="0" i="0" dirty="0">
                <a:solidFill>
                  <a:srgbClr val="222222"/>
                </a:solidFill>
                <a:effectLst/>
              </a:rPr>
              <a:t>chromosomes get sorted into gametes </a:t>
            </a:r>
            <a:r>
              <a:rPr lang="en-US" sz="1300" b="1" i="0" dirty="0">
                <a:solidFill>
                  <a:srgbClr val="222222"/>
                </a:solidFill>
                <a:effectLst/>
              </a:rPr>
              <a:t>independently</a:t>
            </a:r>
            <a:r>
              <a:rPr lang="en-US" sz="1300" b="0" i="0" dirty="0">
                <a:solidFill>
                  <a:srgbClr val="222222"/>
                </a:solidFill>
                <a:effectLst/>
              </a:rPr>
              <a:t> of one another.</a:t>
            </a:r>
            <a:r>
              <a:rPr lang="en-US" sz="1300" dirty="0">
                <a:solidFill>
                  <a:srgbClr val="222222"/>
                </a:solidFill>
              </a:rPr>
              <a:t> </a:t>
            </a:r>
          </a:p>
          <a:p>
            <a:endParaRPr lang="en-US" sz="1300" dirty="0">
              <a:solidFill>
                <a:srgbClr val="222222"/>
              </a:solidFill>
            </a:endParaRPr>
          </a:p>
          <a:p>
            <a:r>
              <a:rPr lang="en-US" sz="1300" dirty="0">
                <a:solidFill>
                  <a:srgbClr val="222222"/>
                </a:solidFill>
              </a:rPr>
              <a:t>1. </a:t>
            </a:r>
            <a:r>
              <a:rPr lang="en-US" sz="1300" b="0" i="0" dirty="0">
                <a:solidFill>
                  <a:srgbClr val="222222"/>
                </a:solidFill>
                <a:effectLst/>
              </a:rPr>
              <a:t>Grab and place pieces </a:t>
            </a:r>
            <a:r>
              <a:rPr lang="en-US" sz="1300" dirty="0">
                <a:solidFill>
                  <a:srgbClr val="222222"/>
                </a:solidFill>
              </a:rPr>
              <a:t>from</a:t>
            </a:r>
            <a:r>
              <a:rPr lang="en-US" sz="1300" b="0" i="0" dirty="0">
                <a:solidFill>
                  <a:srgbClr val="222222"/>
                </a:solidFill>
                <a:effectLst/>
              </a:rPr>
              <a:t> the magenta circle to show all possible combinations that could result from meiosis in a species with four chromosomes (two pairs of homologous chromosomes).</a:t>
            </a:r>
            <a:endParaRPr lang="en-US" dirty="0">
              <a:cs typeface="Calibri"/>
            </a:endParaRPr>
          </a:p>
          <a:p>
            <a:r>
              <a:rPr lang="en-US" sz="1300" dirty="0">
                <a:solidFill>
                  <a:srgbClr val="000000"/>
                </a:solidFill>
                <a:cs typeface="Calibri"/>
              </a:rPr>
              <a:t>2. </a:t>
            </a:r>
            <a:r>
              <a:rPr lang="en-US" sz="1300" dirty="0"/>
              <a:t>Move to the next slide and answer the activity questions.</a:t>
            </a:r>
            <a:endParaRPr lang="en-US" sz="1300" b="0" i="0" dirty="0">
              <a:solidFill>
                <a:srgbClr val="222222"/>
              </a:solidFill>
              <a:effectLst/>
              <a:cs typeface="Calibri" panose="020F0502020204030204"/>
            </a:endParaRPr>
          </a:p>
        </p:txBody>
      </p:sp>
      <p:pic>
        <p:nvPicPr>
          <p:cNvPr id="12" name="Picture 11" descr="A picture containing drawing, light, clock&#10;&#10;Description automatically generated">
            <a:extLst>
              <a:ext uri="{FF2B5EF4-FFF2-40B4-BE49-F238E27FC236}">
                <a16:creationId xmlns:a16="http://schemas.microsoft.com/office/drawing/2014/main" id="{46E5DD3C-65B2-4E26-B421-4AC11F09F1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0477" y="2337264"/>
            <a:ext cx="204342" cy="98978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E940D0DB-6E00-4218-8422-0649E4E5329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8918" y="2334680"/>
            <a:ext cx="204311" cy="992365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D754924E-5925-46DA-9478-0EC5C6721D7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6297452" y="1660848"/>
            <a:ext cx="200450" cy="62044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67C46DC-3AA2-41BE-BEF3-D30924936B6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3156" y="1667410"/>
            <a:ext cx="200450" cy="62044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2300130-89BE-4A03-A83B-9C3B7990C10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3615" y="2333479"/>
            <a:ext cx="201151" cy="99356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DF8E054-A700-45BD-AD24-50D76BB7CB8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5868915" y="2333479"/>
            <a:ext cx="204558" cy="993566"/>
          </a:xfrm>
          <a:prstGeom prst="rect">
            <a:avLst/>
          </a:prstGeom>
        </p:spPr>
      </p:pic>
      <p:pic>
        <p:nvPicPr>
          <p:cNvPr id="29" name="Picture 28" descr="A picture containing drawing, light, clock&#10;&#10;Description automatically generated">
            <a:extLst>
              <a:ext uri="{FF2B5EF4-FFF2-40B4-BE49-F238E27FC236}">
                <a16:creationId xmlns:a16="http://schemas.microsoft.com/office/drawing/2014/main" id="{7965B30B-E57E-4AAD-97B6-7B15A5C93F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0880" y="2340266"/>
            <a:ext cx="204342" cy="989781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72B62032-CB49-4192-8EB9-EF3FC1D09D9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9321" y="2337682"/>
            <a:ext cx="204311" cy="992365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F053D381-8B3B-4087-8A06-E16C59FE52B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6297855" y="1663850"/>
            <a:ext cx="200450" cy="620441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4CF5C295-5C2C-4614-A41F-F5A7B33F2A2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3559" y="1670412"/>
            <a:ext cx="200450" cy="620441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2CEDC582-0E36-412F-9678-D9376C95CFE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4018" y="2336481"/>
            <a:ext cx="201151" cy="993566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3B48AAFF-6551-4311-AB70-35B367098E6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5869318" y="2336481"/>
            <a:ext cx="204558" cy="993566"/>
          </a:xfrm>
          <a:prstGeom prst="rect">
            <a:avLst/>
          </a:prstGeom>
        </p:spPr>
      </p:pic>
      <p:pic>
        <p:nvPicPr>
          <p:cNvPr id="58" name="Picture 57" descr="A picture containing drawing, light, clock&#10;&#10;Description automatically generated">
            <a:extLst>
              <a:ext uri="{FF2B5EF4-FFF2-40B4-BE49-F238E27FC236}">
                <a16:creationId xmlns:a16="http://schemas.microsoft.com/office/drawing/2014/main" id="{B70923A0-7742-41C4-882D-A9B61723C9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3894" y="2340266"/>
            <a:ext cx="204342" cy="989781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FDF0E06B-390E-4053-A557-94DB984A391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2335" y="2337682"/>
            <a:ext cx="204311" cy="992365"/>
          </a:xfrm>
          <a:prstGeom prst="rect">
            <a:avLst/>
          </a:prstGeom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id="{2ACB5D30-6FA7-4D8A-9C54-F29817C3B85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6300869" y="1663850"/>
            <a:ext cx="200450" cy="620441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id="{2B7F4EBF-E836-4954-8229-FFD194E901A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6573" y="1670412"/>
            <a:ext cx="200450" cy="620441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id="{B0DA525F-D79D-4822-A1CE-7A55282B0D3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7032" y="2336481"/>
            <a:ext cx="201151" cy="993566"/>
          </a:xfrm>
          <a:prstGeom prst="rect">
            <a:avLst/>
          </a:prstGeom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id="{F7320DFE-683F-41E5-84F2-79E6133CC6D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5872332" y="2336481"/>
            <a:ext cx="204558" cy="993566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88138AD9-2067-4629-8A16-CBDD28A069A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3615" y="1663233"/>
            <a:ext cx="200450" cy="620441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F9D650AE-1755-45AF-9E56-B17B0C1BA45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5865498" y="1666235"/>
            <a:ext cx="200450" cy="620441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47F6B6DB-55FF-4064-9E3E-343FAEB7D5E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4018" y="1666235"/>
            <a:ext cx="200450" cy="620441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832341B5-D478-4FEB-893C-A417AABAF51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5865901" y="1669237"/>
            <a:ext cx="200450" cy="620441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AD7D5C19-E2C7-4AC6-A31B-C89478B62C5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7032" y="1666235"/>
            <a:ext cx="200450" cy="620441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99DBC74E-8E57-4554-953A-20E7B099D1A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5868915" y="1669237"/>
            <a:ext cx="200450" cy="620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65480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75714A0-6A33-4AF2-8F28-4D9BF64E9B4F}"/>
              </a:ext>
            </a:extLst>
          </p:cNvPr>
          <p:cNvSpPr txBox="1"/>
          <p:nvPr/>
        </p:nvSpPr>
        <p:spPr>
          <a:xfrm>
            <a:off x="323918" y="1173855"/>
            <a:ext cx="50878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Activity Questions</a:t>
            </a:r>
          </a:p>
        </p:txBody>
      </p:sp>
      <p:sp>
        <p:nvSpPr>
          <p:cNvPr id="17" name="Text Box 1">
            <a:extLst>
              <a:ext uri="{FF2B5EF4-FFF2-40B4-BE49-F238E27FC236}">
                <a16:creationId xmlns:a16="http://schemas.microsoft.com/office/drawing/2014/main" id="{2ED2D4C0-3CE4-466C-8150-9AAC66979DC1}"/>
              </a:ext>
            </a:extLst>
          </p:cNvPr>
          <p:cNvSpPr txBox="1"/>
          <p:nvPr/>
        </p:nvSpPr>
        <p:spPr>
          <a:xfrm>
            <a:off x="362799" y="3048000"/>
            <a:ext cx="8237180" cy="90731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6350">
            <a:solidFill>
              <a:prstClr val="black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buSzPts val="1000"/>
              <a:tabLst>
                <a:tab pos="914400" algn="l"/>
              </a:tabLst>
            </a:pPr>
            <a:r>
              <a:rPr lang="en-US" sz="1100" dirty="0"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If a cell had a diploid (2n) number of 6, how many possible combinations of gametes could result from meiosis?</a:t>
            </a:r>
          </a:p>
          <a:p>
            <a:pPr>
              <a:buSzPts val="1000"/>
              <a:tabLst>
                <a:tab pos="914400" algn="l"/>
              </a:tabLst>
            </a:pPr>
            <a:endParaRPr lang="en-US" sz="1100" dirty="0"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Text Box 2">
            <a:extLst>
              <a:ext uri="{FF2B5EF4-FFF2-40B4-BE49-F238E27FC236}">
                <a16:creationId xmlns:a16="http://schemas.microsoft.com/office/drawing/2014/main" id="{9ACC3C0E-7DDF-45EB-9A39-404EBD4CB540}"/>
              </a:ext>
            </a:extLst>
          </p:cNvPr>
          <p:cNvSpPr txBox="1"/>
          <p:nvPr/>
        </p:nvSpPr>
        <p:spPr>
          <a:xfrm>
            <a:off x="363504" y="1861724"/>
            <a:ext cx="8237180" cy="77135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6350">
            <a:solidFill>
              <a:prstClr val="black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buSzPts val="1000"/>
              <a:tabLst>
                <a:tab pos="914400" algn="l"/>
              </a:tabLst>
            </a:pPr>
            <a:r>
              <a:rPr lang="en-US" sz="1100" dirty="0"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koala somatic cell has a diploid (2n) number of 16. How many chromosomes would be in each gamete (sex cell)?</a:t>
            </a:r>
          </a:p>
          <a:p>
            <a:pPr>
              <a:buSzPts val="1000"/>
              <a:tabLst>
                <a:tab pos="914400" algn="l"/>
              </a:tabLst>
            </a:pP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53752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270309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256d1f37-a5bf-40ea-9e3b-df9e783b5a8c">
      <UserInfo>
        <DisplayName>Chou Chris</DisplayName>
        <AccountId>47</AccountId>
        <AccountType/>
      </UserInfo>
    </SharedWithUser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7B964E229AE904C840342B739320C07" ma:contentTypeVersion="8" ma:contentTypeDescription="Create a new document." ma:contentTypeScope="" ma:versionID="60a7ce2f374ca26391ad447cdaec67c2">
  <xsd:schema xmlns:xsd="http://www.w3.org/2001/XMLSchema" xmlns:xs="http://www.w3.org/2001/XMLSchema" xmlns:p="http://schemas.microsoft.com/office/2006/metadata/properties" xmlns:ns2="fccfdd5f-3cf6-48f3-9c58-398738ebd059" xmlns:ns3="256d1f37-a5bf-40ea-9e3b-df9e783b5a8c" targetNamespace="http://schemas.microsoft.com/office/2006/metadata/properties" ma:root="true" ma:fieldsID="9db3e2981abd2994dae929c5fe649a87" ns2:_="" ns3:_="">
    <xsd:import namespace="fccfdd5f-3cf6-48f3-9c58-398738ebd059"/>
    <xsd:import namespace="256d1f37-a5bf-40ea-9e3b-df9e783b5a8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ccfdd5f-3cf6-48f3-9c58-398738ebd05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MediaServiceAutoTags" ma:internalName="MediaServiceAutoTags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56d1f37-a5bf-40ea-9e3b-df9e783b5a8c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6219F4E-3F55-409D-9589-4B8FC729E660}">
  <ds:schemaRefs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256d1f37-a5bf-40ea-9e3b-df9e783b5a8c"/>
    <ds:schemaRef ds:uri="http://purl.org/dc/terms/"/>
    <ds:schemaRef ds:uri="fccfdd5f-3cf6-48f3-9c58-398738ebd059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222129B6-E000-4F86-9538-80A227E0E12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A2989BB-73AE-45E6-A783-E8488CB0AD8F}">
  <ds:schemaRefs>
    <ds:schemaRef ds:uri="256d1f37-a5bf-40ea-9e3b-df9e783b5a8c"/>
    <ds:schemaRef ds:uri="fccfdd5f-3cf6-48f3-9c58-398738ebd059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1568</TotalTime>
  <Words>310</Words>
  <Application>Microsoft Office PowerPoint</Application>
  <PresentationFormat>Widescreen</PresentationFormat>
  <Paragraphs>23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Tahoma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Hoelzer, Mark</dc:creator>
  <cp:lastModifiedBy>Rachel Mosey</cp:lastModifiedBy>
  <cp:revision>81</cp:revision>
  <dcterms:created xsi:type="dcterms:W3CDTF">2020-06-30T17:31:29Z</dcterms:created>
  <dcterms:modified xsi:type="dcterms:W3CDTF">2020-09-15T19:26:04Z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0x01010087B964E229AE904C840342B739320C07</vt:lpwstr>
  </property>
</Properties>
</file>